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notesMasterIdLst>
    <p:notesMasterId r:id="rId20"/>
  </p:notesMasterIdLst>
  <p:sldIdLst>
    <p:sldId id="758" r:id="rId5"/>
    <p:sldId id="760" r:id="rId6"/>
    <p:sldId id="779" r:id="rId7"/>
    <p:sldId id="768" r:id="rId8"/>
    <p:sldId id="769" r:id="rId9"/>
    <p:sldId id="770" r:id="rId10"/>
    <p:sldId id="772" r:id="rId11"/>
    <p:sldId id="771" r:id="rId12"/>
    <p:sldId id="775" r:id="rId13"/>
    <p:sldId id="778" r:id="rId14"/>
    <p:sldId id="776" r:id="rId15"/>
    <p:sldId id="777" r:id="rId16"/>
    <p:sldId id="763" r:id="rId17"/>
    <p:sldId id="780" r:id="rId18"/>
    <p:sldId id="663" r:id="rId19"/>
  </p:sldIdLst>
  <p:sldSz cx="9144000" cy="6858000" type="screen4x3"/>
  <p:notesSz cx="7010400" cy="9296400"/>
  <p:defaultTextStyle>
    <a:defPPr>
      <a:defRPr lang="es-MX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rmando Zúñiga" initials="AZ" lastIdx="4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00"/>
    <a:srgbClr val="FF9900"/>
    <a:srgbClr val="99CCFF"/>
    <a:srgbClr val="39834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Estilo medio 4 - Énfasis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B301B821-A1FF-4177-AEE7-76D212191A09}" styleName="Estilo medio 1 - Énfasis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3498" autoAdjust="0"/>
    <p:restoredTop sz="87919" autoAdjust="0"/>
  </p:normalViewPr>
  <p:slideViewPr>
    <p:cSldViewPr snapToGrid="0">
      <p:cViewPr varScale="1">
        <p:scale>
          <a:sx n="63" d="100"/>
          <a:sy n="63" d="100"/>
        </p:scale>
        <p:origin x="-450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840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commentAuthors" Target="commentAuthor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EFA5D35-8610-4792-80DF-132B977F01A0}" type="doc">
      <dgm:prSet loTypeId="urn:microsoft.com/office/officeart/2005/8/layout/gear1" loCatId="process" qsTypeId="urn:microsoft.com/office/officeart/2005/8/quickstyle/simple5" qsCatId="simple" csTypeId="urn:microsoft.com/office/officeart/2005/8/colors/colorful2" csCatId="colorful" phldr="1"/>
      <dgm:spPr/>
    </dgm:pt>
    <dgm:pt modelId="{AA2E3034-B895-4D5E-A7BF-F870CD7422AA}">
      <dgm:prSet phldrT="[Texto]"/>
      <dgm:spPr/>
      <dgm:t>
        <a:bodyPr/>
        <a:lstStyle/>
        <a:p>
          <a:r>
            <a:rPr lang="en-US" noProof="0" dirty="0" smtClean="0"/>
            <a:t>Objectives</a:t>
          </a:r>
          <a:endParaRPr lang="en-US" noProof="0" dirty="0"/>
        </a:p>
      </dgm:t>
    </dgm:pt>
    <dgm:pt modelId="{36756155-2A78-47B0-86E8-176E60215225}" type="parTrans" cxnId="{BD488AD4-9831-43BA-BDC6-E84A999F9A47}">
      <dgm:prSet/>
      <dgm:spPr/>
      <dgm:t>
        <a:bodyPr/>
        <a:lstStyle/>
        <a:p>
          <a:endParaRPr lang="en-US" noProof="0" dirty="0"/>
        </a:p>
      </dgm:t>
    </dgm:pt>
    <dgm:pt modelId="{C4381D04-6165-4CC5-A563-92558271ED1F}" type="sibTrans" cxnId="{BD488AD4-9831-43BA-BDC6-E84A999F9A47}">
      <dgm:prSet/>
      <dgm:spPr/>
      <dgm:t>
        <a:bodyPr/>
        <a:lstStyle/>
        <a:p>
          <a:endParaRPr lang="en-US" noProof="0" dirty="0"/>
        </a:p>
      </dgm:t>
    </dgm:pt>
    <dgm:pt modelId="{D2AF4713-453F-49BD-AFF9-2E0BFBDE21B1}">
      <dgm:prSet phldrT="[Texto]"/>
      <dgm:spPr/>
      <dgm:t>
        <a:bodyPr/>
        <a:lstStyle/>
        <a:p>
          <a:r>
            <a:rPr lang="en-US" noProof="0" dirty="0" smtClean="0"/>
            <a:t>People</a:t>
          </a:r>
          <a:endParaRPr lang="en-US" noProof="0" dirty="0"/>
        </a:p>
      </dgm:t>
    </dgm:pt>
    <dgm:pt modelId="{12F1EB32-37B6-4619-B0E6-D40438564A1E}" type="parTrans" cxnId="{4CD7985A-5B92-4C4F-98B3-53CA188D798A}">
      <dgm:prSet/>
      <dgm:spPr/>
      <dgm:t>
        <a:bodyPr/>
        <a:lstStyle/>
        <a:p>
          <a:endParaRPr lang="en-US" noProof="0" dirty="0"/>
        </a:p>
      </dgm:t>
    </dgm:pt>
    <dgm:pt modelId="{AD0FDD1A-DB31-4419-B981-02C0FE892EC1}" type="sibTrans" cxnId="{4CD7985A-5B92-4C4F-98B3-53CA188D798A}">
      <dgm:prSet/>
      <dgm:spPr/>
      <dgm:t>
        <a:bodyPr/>
        <a:lstStyle/>
        <a:p>
          <a:endParaRPr lang="en-US" noProof="0" dirty="0"/>
        </a:p>
      </dgm:t>
    </dgm:pt>
    <dgm:pt modelId="{147FCDBA-8CBB-47DC-AC30-DF2A2046DDFE}">
      <dgm:prSet phldrT="[Texto]"/>
      <dgm:spPr/>
      <dgm:t>
        <a:bodyPr/>
        <a:lstStyle/>
        <a:p>
          <a:r>
            <a:rPr lang="en-US" noProof="0" dirty="0" smtClean="0"/>
            <a:t>Resources and Tools</a:t>
          </a:r>
          <a:endParaRPr lang="en-US" noProof="0" dirty="0"/>
        </a:p>
      </dgm:t>
    </dgm:pt>
    <dgm:pt modelId="{ECD1B4E4-FE7D-4F8D-B589-972446681818}" type="parTrans" cxnId="{346827E5-A262-44C8-AFD3-00DDD1CF3CE4}">
      <dgm:prSet/>
      <dgm:spPr/>
      <dgm:t>
        <a:bodyPr/>
        <a:lstStyle/>
        <a:p>
          <a:endParaRPr lang="en-US" noProof="0" dirty="0"/>
        </a:p>
      </dgm:t>
    </dgm:pt>
    <dgm:pt modelId="{F8D0E9B7-47B1-4ACA-9697-2CBBB08BCB9D}" type="sibTrans" cxnId="{346827E5-A262-44C8-AFD3-00DDD1CF3CE4}">
      <dgm:prSet/>
      <dgm:spPr/>
      <dgm:t>
        <a:bodyPr/>
        <a:lstStyle/>
        <a:p>
          <a:endParaRPr lang="en-US" noProof="0" dirty="0"/>
        </a:p>
      </dgm:t>
    </dgm:pt>
    <dgm:pt modelId="{D27EF615-5872-4A94-8649-5B376FF5BE10}">
      <dgm:prSet phldrT="[Texto]"/>
      <dgm:spPr/>
      <dgm:t>
        <a:bodyPr/>
        <a:lstStyle/>
        <a:p>
          <a:endParaRPr lang="en-US" noProof="0" dirty="0"/>
        </a:p>
      </dgm:t>
    </dgm:pt>
    <dgm:pt modelId="{CBAEFE76-EA0E-4C3D-BE07-CB75FC2E6E0D}" type="parTrans" cxnId="{7A62EDE5-45FC-4A55-81C7-D849AA1BF7AC}">
      <dgm:prSet/>
      <dgm:spPr/>
      <dgm:t>
        <a:bodyPr/>
        <a:lstStyle/>
        <a:p>
          <a:endParaRPr lang="es-MX"/>
        </a:p>
      </dgm:t>
    </dgm:pt>
    <dgm:pt modelId="{E584E20D-87BC-4A70-A366-F1D2DD6CC46B}" type="sibTrans" cxnId="{7A62EDE5-45FC-4A55-81C7-D849AA1BF7AC}">
      <dgm:prSet/>
      <dgm:spPr/>
      <dgm:t>
        <a:bodyPr/>
        <a:lstStyle/>
        <a:p>
          <a:endParaRPr lang="es-MX"/>
        </a:p>
      </dgm:t>
    </dgm:pt>
    <dgm:pt modelId="{17F6788C-A47F-4E90-892D-E9FA1C7FC06D}">
      <dgm:prSet phldrT="[Texto]"/>
      <dgm:spPr/>
      <dgm:t>
        <a:bodyPr/>
        <a:lstStyle/>
        <a:p>
          <a:endParaRPr lang="en-US" noProof="0" dirty="0"/>
        </a:p>
      </dgm:t>
    </dgm:pt>
    <dgm:pt modelId="{5DB34FEB-626C-4FB4-B1ED-5CC7A6B1547F}" type="parTrans" cxnId="{B315AC70-BDD0-44B2-A7F4-CE368E0985E6}">
      <dgm:prSet/>
      <dgm:spPr/>
      <dgm:t>
        <a:bodyPr/>
        <a:lstStyle/>
        <a:p>
          <a:endParaRPr lang="es-MX"/>
        </a:p>
      </dgm:t>
    </dgm:pt>
    <dgm:pt modelId="{CB3ECD6E-7D0F-40A2-8441-B03F9BA201B3}" type="sibTrans" cxnId="{B315AC70-BDD0-44B2-A7F4-CE368E0985E6}">
      <dgm:prSet/>
      <dgm:spPr/>
      <dgm:t>
        <a:bodyPr/>
        <a:lstStyle/>
        <a:p>
          <a:endParaRPr lang="es-MX"/>
        </a:p>
      </dgm:t>
    </dgm:pt>
    <dgm:pt modelId="{52C3FDAA-8501-44A0-B037-48A51051ADE2}" type="pres">
      <dgm:prSet presAssocID="{5EFA5D35-8610-4792-80DF-132B977F01A0}" presName="composite" presStyleCnt="0">
        <dgm:presLayoutVars>
          <dgm:chMax val="3"/>
          <dgm:animLvl val="lvl"/>
          <dgm:resizeHandles val="exact"/>
        </dgm:presLayoutVars>
      </dgm:prSet>
      <dgm:spPr/>
    </dgm:pt>
    <dgm:pt modelId="{A5CE228D-79B1-4841-B0C0-5B18C5911867}" type="pres">
      <dgm:prSet presAssocID="{AA2E3034-B895-4D5E-A7BF-F870CD7422AA}" presName="gear1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97909667-4269-4B50-B0E4-FD9FC4B1F4D1}" type="pres">
      <dgm:prSet presAssocID="{AA2E3034-B895-4D5E-A7BF-F870CD7422AA}" presName="gear1srcNode" presStyleLbl="node1" presStyleIdx="0" presStyleCnt="3"/>
      <dgm:spPr/>
      <dgm:t>
        <a:bodyPr/>
        <a:lstStyle/>
        <a:p>
          <a:endParaRPr lang="es-MX"/>
        </a:p>
      </dgm:t>
    </dgm:pt>
    <dgm:pt modelId="{E4F658CB-0D45-4E48-BE05-AF550A9DDF1F}" type="pres">
      <dgm:prSet presAssocID="{AA2E3034-B895-4D5E-A7BF-F870CD7422AA}" presName="gear1dstNode" presStyleLbl="node1" presStyleIdx="0" presStyleCnt="3"/>
      <dgm:spPr/>
      <dgm:t>
        <a:bodyPr/>
        <a:lstStyle/>
        <a:p>
          <a:endParaRPr lang="es-MX"/>
        </a:p>
      </dgm:t>
    </dgm:pt>
    <dgm:pt modelId="{CD939212-431F-4AF4-98F4-B39F221044CD}" type="pres">
      <dgm:prSet presAssocID="{D2AF4713-453F-49BD-AFF9-2E0BFBDE21B1}" presName="gear2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26DBE728-9580-493A-B732-E467F0CB9C6F}" type="pres">
      <dgm:prSet presAssocID="{D2AF4713-453F-49BD-AFF9-2E0BFBDE21B1}" presName="gear2srcNode" presStyleLbl="node1" presStyleIdx="1" presStyleCnt="3"/>
      <dgm:spPr/>
      <dgm:t>
        <a:bodyPr/>
        <a:lstStyle/>
        <a:p>
          <a:endParaRPr lang="es-MX"/>
        </a:p>
      </dgm:t>
    </dgm:pt>
    <dgm:pt modelId="{AE8EC1C0-F5E7-483A-A4AB-036A7C180151}" type="pres">
      <dgm:prSet presAssocID="{D2AF4713-453F-49BD-AFF9-2E0BFBDE21B1}" presName="gear2dstNode" presStyleLbl="node1" presStyleIdx="1" presStyleCnt="3"/>
      <dgm:spPr/>
      <dgm:t>
        <a:bodyPr/>
        <a:lstStyle/>
        <a:p>
          <a:endParaRPr lang="es-MX"/>
        </a:p>
      </dgm:t>
    </dgm:pt>
    <dgm:pt modelId="{D438A461-0BD3-47EA-9F00-A71F1BAED64F}" type="pres">
      <dgm:prSet presAssocID="{147FCDBA-8CBB-47DC-AC30-DF2A2046DDFE}" presName="gear3" presStyleLbl="node1" presStyleIdx="2" presStyleCnt="3"/>
      <dgm:spPr/>
      <dgm:t>
        <a:bodyPr/>
        <a:lstStyle/>
        <a:p>
          <a:endParaRPr lang="es-MX"/>
        </a:p>
      </dgm:t>
    </dgm:pt>
    <dgm:pt modelId="{F60D3AE2-62B5-43AF-B7B9-6BF09E5EC6FC}" type="pres">
      <dgm:prSet presAssocID="{147FCDBA-8CBB-47DC-AC30-DF2A2046DDFE}" presName="gear3tx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C52EBAB4-927E-4080-9928-9887479AF61B}" type="pres">
      <dgm:prSet presAssocID="{147FCDBA-8CBB-47DC-AC30-DF2A2046DDFE}" presName="gear3srcNode" presStyleLbl="node1" presStyleIdx="2" presStyleCnt="3"/>
      <dgm:spPr/>
      <dgm:t>
        <a:bodyPr/>
        <a:lstStyle/>
        <a:p>
          <a:endParaRPr lang="es-MX"/>
        </a:p>
      </dgm:t>
    </dgm:pt>
    <dgm:pt modelId="{F541C9CF-271C-49C7-A0A0-A7E786407F38}" type="pres">
      <dgm:prSet presAssocID="{147FCDBA-8CBB-47DC-AC30-DF2A2046DDFE}" presName="gear3dstNode" presStyleLbl="node1" presStyleIdx="2" presStyleCnt="3"/>
      <dgm:spPr/>
      <dgm:t>
        <a:bodyPr/>
        <a:lstStyle/>
        <a:p>
          <a:endParaRPr lang="es-MX"/>
        </a:p>
      </dgm:t>
    </dgm:pt>
    <dgm:pt modelId="{5C8A2929-0DF0-4EA4-8CBC-1AA966123F98}" type="pres">
      <dgm:prSet presAssocID="{C4381D04-6165-4CC5-A563-92558271ED1F}" presName="connector1" presStyleLbl="sibTrans2D1" presStyleIdx="0" presStyleCnt="3"/>
      <dgm:spPr/>
      <dgm:t>
        <a:bodyPr/>
        <a:lstStyle/>
        <a:p>
          <a:endParaRPr lang="es-MX"/>
        </a:p>
      </dgm:t>
    </dgm:pt>
    <dgm:pt modelId="{51FF504C-5580-4B14-A857-C16D0754A330}" type="pres">
      <dgm:prSet presAssocID="{AD0FDD1A-DB31-4419-B981-02C0FE892EC1}" presName="connector2" presStyleLbl="sibTrans2D1" presStyleIdx="1" presStyleCnt="3"/>
      <dgm:spPr/>
      <dgm:t>
        <a:bodyPr/>
        <a:lstStyle/>
        <a:p>
          <a:endParaRPr lang="es-MX"/>
        </a:p>
      </dgm:t>
    </dgm:pt>
    <dgm:pt modelId="{78429B31-844D-4FC8-BA2F-2EB55C5D235E}" type="pres">
      <dgm:prSet presAssocID="{F8D0E9B7-47B1-4ACA-9697-2CBBB08BCB9D}" presName="connector3" presStyleLbl="sibTrans2D1" presStyleIdx="2" presStyleCnt="3"/>
      <dgm:spPr/>
      <dgm:t>
        <a:bodyPr/>
        <a:lstStyle/>
        <a:p>
          <a:endParaRPr lang="es-MX"/>
        </a:p>
      </dgm:t>
    </dgm:pt>
  </dgm:ptLst>
  <dgm:cxnLst>
    <dgm:cxn modelId="{BD488AD4-9831-43BA-BDC6-E84A999F9A47}" srcId="{5EFA5D35-8610-4792-80DF-132B977F01A0}" destId="{AA2E3034-B895-4D5E-A7BF-F870CD7422AA}" srcOrd="0" destOrd="0" parTransId="{36756155-2A78-47B0-86E8-176E60215225}" sibTransId="{C4381D04-6165-4CC5-A563-92558271ED1F}"/>
    <dgm:cxn modelId="{2DCE0FAE-5E3F-4D90-B78D-17FD1D05F9F1}" type="presOf" srcId="{147FCDBA-8CBB-47DC-AC30-DF2A2046DDFE}" destId="{F541C9CF-271C-49C7-A0A0-A7E786407F38}" srcOrd="3" destOrd="0" presId="urn:microsoft.com/office/officeart/2005/8/layout/gear1"/>
    <dgm:cxn modelId="{F69FECDB-69A9-4E27-8B6D-053565E615D5}" type="presOf" srcId="{AA2E3034-B895-4D5E-A7BF-F870CD7422AA}" destId="{97909667-4269-4B50-B0E4-FD9FC4B1F4D1}" srcOrd="1" destOrd="0" presId="urn:microsoft.com/office/officeart/2005/8/layout/gear1"/>
    <dgm:cxn modelId="{B70290FA-C362-4EBC-AA1E-3B75B6F712A9}" type="presOf" srcId="{147FCDBA-8CBB-47DC-AC30-DF2A2046DDFE}" destId="{F60D3AE2-62B5-43AF-B7B9-6BF09E5EC6FC}" srcOrd="1" destOrd="0" presId="urn:microsoft.com/office/officeart/2005/8/layout/gear1"/>
    <dgm:cxn modelId="{B315AC70-BDD0-44B2-A7F4-CE368E0985E6}" srcId="{5EFA5D35-8610-4792-80DF-132B977F01A0}" destId="{17F6788C-A47F-4E90-892D-E9FA1C7FC06D}" srcOrd="3" destOrd="0" parTransId="{5DB34FEB-626C-4FB4-B1ED-5CC7A6B1547F}" sibTransId="{CB3ECD6E-7D0F-40A2-8441-B03F9BA201B3}"/>
    <dgm:cxn modelId="{9DEA618B-7EC1-4D17-B06F-07B126BBD6E3}" type="presOf" srcId="{D2AF4713-453F-49BD-AFF9-2E0BFBDE21B1}" destId="{26DBE728-9580-493A-B732-E467F0CB9C6F}" srcOrd="1" destOrd="0" presId="urn:microsoft.com/office/officeart/2005/8/layout/gear1"/>
    <dgm:cxn modelId="{F8FF08AF-1B67-44DB-A214-5AF343D71DEC}" type="presOf" srcId="{147FCDBA-8CBB-47DC-AC30-DF2A2046DDFE}" destId="{D438A461-0BD3-47EA-9F00-A71F1BAED64F}" srcOrd="0" destOrd="0" presId="urn:microsoft.com/office/officeart/2005/8/layout/gear1"/>
    <dgm:cxn modelId="{8DD598A7-0BF6-4E33-99F5-F9E0640C10FE}" type="presOf" srcId="{D2AF4713-453F-49BD-AFF9-2E0BFBDE21B1}" destId="{CD939212-431F-4AF4-98F4-B39F221044CD}" srcOrd="0" destOrd="0" presId="urn:microsoft.com/office/officeart/2005/8/layout/gear1"/>
    <dgm:cxn modelId="{C1FE1BAC-DCEB-46A2-91DF-0C21279F0789}" type="presOf" srcId="{147FCDBA-8CBB-47DC-AC30-DF2A2046DDFE}" destId="{C52EBAB4-927E-4080-9928-9887479AF61B}" srcOrd="2" destOrd="0" presId="urn:microsoft.com/office/officeart/2005/8/layout/gear1"/>
    <dgm:cxn modelId="{346827E5-A262-44C8-AFD3-00DDD1CF3CE4}" srcId="{5EFA5D35-8610-4792-80DF-132B977F01A0}" destId="{147FCDBA-8CBB-47DC-AC30-DF2A2046DDFE}" srcOrd="2" destOrd="0" parTransId="{ECD1B4E4-FE7D-4F8D-B589-972446681818}" sibTransId="{F8D0E9B7-47B1-4ACA-9697-2CBBB08BCB9D}"/>
    <dgm:cxn modelId="{B03859B5-B6AF-4C17-8EB8-713D777E510C}" type="presOf" srcId="{C4381D04-6165-4CC5-A563-92558271ED1F}" destId="{5C8A2929-0DF0-4EA4-8CBC-1AA966123F98}" srcOrd="0" destOrd="0" presId="urn:microsoft.com/office/officeart/2005/8/layout/gear1"/>
    <dgm:cxn modelId="{91F1A5F8-18A6-4A3E-AEB0-F687CD320497}" type="presOf" srcId="{F8D0E9B7-47B1-4ACA-9697-2CBBB08BCB9D}" destId="{78429B31-844D-4FC8-BA2F-2EB55C5D235E}" srcOrd="0" destOrd="0" presId="urn:microsoft.com/office/officeart/2005/8/layout/gear1"/>
    <dgm:cxn modelId="{7A62EDE5-45FC-4A55-81C7-D849AA1BF7AC}" srcId="{5EFA5D35-8610-4792-80DF-132B977F01A0}" destId="{D27EF615-5872-4A94-8649-5B376FF5BE10}" srcOrd="4" destOrd="0" parTransId="{CBAEFE76-EA0E-4C3D-BE07-CB75FC2E6E0D}" sibTransId="{E584E20D-87BC-4A70-A366-F1D2DD6CC46B}"/>
    <dgm:cxn modelId="{D92768E7-07F3-4F72-8591-9FD8A1152FAF}" type="presOf" srcId="{AD0FDD1A-DB31-4419-B981-02C0FE892EC1}" destId="{51FF504C-5580-4B14-A857-C16D0754A330}" srcOrd="0" destOrd="0" presId="urn:microsoft.com/office/officeart/2005/8/layout/gear1"/>
    <dgm:cxn modelId="{5F067944-391B-46B3-AD1D-A8957AF8F4AE}" type="presOf" srcId="{AA2E3034-B895-4D5E-A7BF-F870CD7422AA}" destId="{A5CE228D-79B1-4841-B0C0-5B18C5911867}" srcOrd="0" destOrd="0" presId="urn:microsoft.com/office/officeart/2005/8/layout/gear1"/>
    <dgm:cxn modelId="{AD7D2EEE-9890-43AC-B074-87202290352E}" type="presOf" srcId="{AA2E3034-B895-4D5E-A7BF-F870CD7422AA}" destId="{E4F658CB-0D45-4E48-BE05-AF550A9DDF1F}" srcOrd="2" destOrd="0" presId="urn:microsoft.com/office/officeart/2005/8/layout/gear1"/>
    <dgm:cxn modelId="{24BF5D31-F33C-4CB9-9BB4-CF4AF6B30577}" type="presOf" srcId="{D2AF4713-453F-49BD-AFF9-2E0BFBDE21B1}" destId="{AE8EC1C0-F5E7-483A-A4AB-036A7C180151}" srcOrd="2" destOrd="0" presId="urn:microsoft.com/office/officeart/2005/8/layout/gear1"/>
    <dgm:cxn modelId="{4CD7985A-5B92-4C4F-98B3-53CA188D798A}" srcId="{5EFA5D35-8610-4792-80DF-132B977F01A0}" destId="{D2AF4713-453F-49BD-AFF9-2E0BFBDE21B1}" srcOrd="1" destOrd="0" parTransId="{12F1EB32-37B6-4619-B0E6-D40438564A1E}" sibTransId="{AD0FDD1A-DB31-4419-B981-02C0FE892EC1}"/>
    <dgm:cxn modelId="{DF405BCC-C10F-43CB-86A6-B01CE7AA94E9}" type="presOf" srcId="{5EFA5D35-8610-4792-80DF-132B977F01A0}" destId="{52C3FDAA-8501-44A0-B037-48A51051ADE2}" srcOrd="0" destOrd="0" presId="urn:microsoft.com/office/officeart/2005/8/layout/gear1"/>
    <dgm:cxn modelId="{0BB4F0F9-293C-4392-9053-3C2F109F40A8}" type="presParOf" srcId="{52C3FDAA-8501-44A0-B037-48A51051ADE2}" destId="{A5CE228D-79B1-4841-B0C0-5B18C5911867}" srcOrd="0" destOrd="0" presId="urn:microsoft.com/office/officeart/2005/8/layout/gear1"/>
    <dgm:cxn modelId="{AA292927-C0C1-4EE3-BEC2-D9E54B20C709}" type="presParOf" srcId="{52C3FDAA-8501-44A0-B037-48A51051ADE2}" destId="{97909667-4269-4B50-B0E4-FD9FC4B1F4D1}" srcOrd="1" destOrd="0" presId="urn:microsoft.com/office/officeart/2005/8/layout/gear1"/>
    <dgm:cxn modelId="{F458BA1C-D56B-4B62-98A7-3D5535445FB7}" type="presParOf" srcId="{52C3FDAA-8501-44A0-B037-48A51051ADE2}" destId="{E4F658CB-0D45-4E48-BE05-AF550A9DDF1F}" srcOrd="2" destOrd="0" presId="urn:microsoft.com/office/officeart/2005/8/layout/gear1"/>
    <dgm:cxn modelId="{BDB3C69C-65DD-4CE6-A515-013CE341A4F7}" type="presParOf" srcId="{52C3FDAA-8501-44A0-B037-48A51051ADE2}" destId="{CD939212-431F-4AF4-98F4-B39F221044CD}" srcOrd="3" destOrd="0" presId="urn:microsoft.com/office/officeart/2005/8/layout/gear1"/>
    <dgm:cxn modelId="{CA4BCBF5-A89E-4F88-BA3E-D6D34B8686E9}" type="presParOf" srcId="{52C3FDAA-8501-44A0-B037-48A51051ADE2}" destId="{26DBE728-9580-493A-B732-E467F0CB9C6F}" srcOrd="4" destOrd="0" presId="urn:microsoft.com/office/officeart/2005/8/layout/gear1"/>
    <dgm:cxn modelId="{854FF06F-0785-41EC-AE8E-27A717704360}" type="presParOf" srcId="{52C3FDAA-8501-44A0-B037-48A51051ADE2}" destId="{AE8EC1C0-F5E7-483A-A4AB-036A7C180151}" srcOrd="5" destOrd="0" presId="urn:microsoft.com/office/officeart/2005/8/layout/gear1"/>
    <dgm:cxn modelId="{9C4B624E-5A38-403D-983B-5736256CDE0F}" type="presParOf" srcId="{52C3FDAA-8501-44A0-B037-48A51051ADE2}" destId="{D438A461-0BD3-47EA-9F00-A71F1BAED64F}" srcOrd="6" destOrd="0" presId="urn:microsoft.com/office/officeart/2005/8/layout/gear1"/>
    <dgm:cxn modelId="{B77CE960-638C-4551-B563-89FDE9D5854D}" type="presParOf" srcId="{52C3FDAA-8501-44A0-B037-48A51051ADE2}" destId="{F60D3AE2-62B5-43AF-B7B9-6BF09E5EC6FC}" srcOrd="7" destOrd="0" presId="urn:microsoft.com/office/officeart/2005/8/layout/gear1"/>
    <dgm:cxn modelId="{303F3676-30B6-4A5A-AC1F-63242EE6187F}" type="presParOf" srcId="{52C3FDAA-8501-44A0-B037-48A51051ADE2}" destId="{C52EBAB4-927E-4080-9928-9887479AF61B}" srcOrd="8" destOrd="0" presId="urn:microsoft.com/office/officeart/2005/8/layout/gear1"/>
    <dgm:cxn modelId="{FF73AF69-9722-47CE-873C-6984FC1BCF01}" type="presParOf" srcId="{52C3FDAA-8501-44A0-B037-48A51051ADE2}" destId="{F541C9CF-271C-49C7-A0A0-A7E786407F38}" srcOrd="9" destOrd="0" presId="urn:microsoft.com/office/officeart/2005/8/layout/gear1"/>
    <dgm:cxn modelId="{0382A310-B74B-4F52-B42B-2F446B003444}" type="presParOf" srcId="{52C3FDAA-8501-44A0-B037-48A51051ADE2}" destId="{5C8A2929-0DF0-4EA4-8CBC-1AA966123F98}" srcOrd="10" destOrd="0" presId="urn:microsoft.com/office/officeart/2005/8/layout/gear1"/>
    <dgm:cxn modelId="{34053CAA-C2F7-427C-ACE6-8AF1A3172BB2}" type="presParOf" srcId="{52C3FDAA-8501-44A0-B037-48A51051ADE2}" destId="{51FF504C-5580-4B14-A857-C16D0754A330}" srcOrd="11" destOrd="0" presId="urn:microsoft.com/office/officeart/2005/8/layout/gear1"/>
    <dgm:cxn modelId="{013F4C8B-A656-4EBF-8278-B97108125263}" type="presParOf" srcId="{52C3FDAA-8501-44A0-B037-48A51051ADE2}" destId="{78429B31-844D-4FC8-BA2F-2EB55C5D235E}" srcOrd="12" destOrd="0" presId="urn:microsoft.com/office/officeart/2005/8/layout/gear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5CE228D-79B1-4841-B0C0-5B18C5911867}">
      <dsp:nvSpPr>
        <dsp:cNvPr id="0" name=""/>
        <dsp:cNvSpPr/>
      </dsp:nvSpPr>
      <dsp:spPr>
        <a:xfrm>
          <a:off x="1157913" y="1447658"/>
          <a:ext cx="1415228" cy="1415228"/>
        </a:xfrm>
        <a:prstGeom prst="gear9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noProof="0" dirty="0" smtClean="0"/>
            <a:t>Objectives</a:t>
          </a:r>
          <a:endParaRPr lang="en-US" sz="1000" kern="1200" noProof="0" dirty="0"/>
        </a:p>
      </dsp:txBody>
      <dsp:txXfrm>
        <a:off x="1442437" y="1779168"/>
        <a:ext cx="846180" cy="727457"/>
      </dsp:txXfrm>
    </dsp:sp>
    <dsp:sp modelId="{CD939212-431F-4AF4-98F4-B39F221044CD}">
      <dsp:nvSpPr>
        <dsp:cNvPr id="0" name=""/>
        <dsp:cNvSpPr/>
      </dsp:nvSpPr>
      <dsp:spPr>
        <a:xfrm>
          <a:off x="334508" y="1113150"/>
          <a:ext cx="1029256" cy="1029256"/>
        </a:xfrm>
        <a:prstGeom prst="gear6">
          <a:avLst/>
        </a:prstGeom>
        <a:gradFill rotWithShape="0">
          <a:gsLst>
            <a:gs pos="0">
              <a:schemeClr val="accent2">
                <a:hueOff val="2340759"/>
                <a:satOff val="-2919"/>
                <a:lumOff val="686"/>
                <a:alphaOff val="0"/>
                <a:shade val="51000"/>
                <a:satMod val="130000"/>
              </a:schemeClr>
            </a:gs>
            <a:gs pos="80000">
              <a:schemeClr val="accent2">
                <a:hueOff val="2340759"/>
                <a:satOff val="-2919"/>
                <a:lumOff val="686"/>
                <a:alphaOff val="0"/>
                <a:shade val="93000"/>
                <a:satMod val="130000"/>
              </a:schemeClr>
            </a:gs>
            <a:gs pos="100000">
              <a:schemeClr val="accent2">
                <a:hueOff val="2340759"/>
                <a:satOff val="-2919"/>
                <a:lumOff val="686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noProof="0" dirty="0" smtClean="0"/>
            <a:t>People</a:t>
          </a:r>
          <a:endParaRPr lang="en-US" sz="1000" kern="1200" noProof="0" dirty="0"/>
        </a:p>
      </dsp:txBody>
      <dsp:txXfrm>
        <a:off x="593626" y="1373834"/>
        <a:ext cx="511020" cy="507888"/>
      </dsp:txXfrm>
    </dsp:sp>
    <dsp:sp modelId="{D438A461-0BD3-47EA-9F00-A71F1BAED64F}">
      <dsp:nvSpPr>
        <dsp:cNvPr id="0" name=""/>
        <dsp:cNvSpPr/>
      </dsp:nvSpPr>
      <dsp:spPr>
        <a:xfrm rot="20700000">
          <a:off x="910997" y="403068"/>
          <a:ext cx="1008461" cy="1008461"/>
        </a:xfrm>
        <a:prstGeom prst="gear6">
          <a:avLst/>
        </a:prstGeom>
        <a:gradFill rotWithShape="0">
          <a:gsLst>
            <a:gs pos="0">
              <a:schemeClr val="accent2">
                <a:hueOff val="4681519"/>
                <a:satOff val="-5839"/>
                <a:lumOff val="1373"/>
                <a:alphaOff val="0"/>
                <a:shade val="51000"/>
                <a:satMod val="130000"/>
              </a:schemeClr>
            </a:gs>
            <a:gs pos="80000">
              <a:schemeClr val="accent2">
                <a:hueOff val="4681519"/>
                <a:satOff val="-5839"/>
                <a:lumOff val="1373"/>
                <a:alphaOff val="0"/>
                <a:shade val="93000"/>
                <a:satMod val="130000"/>
              </a:schemeClr>
            </a:gs>
            <a:gs pos="100000">
              <a:schemeClr val="accent2">
                <a:hueOff val="4681519"/>
                <a:satOff val="-5839"/>
                <a:lumOff val="1373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noProof="0" dirty="0" smtClean="0"/>
            <a:t>Resources and Tools</a:t>
          </a:r>
          <a:endParaRPr lang="en-US" sz="1000" kern="1200" noProof="0" dirty="0"/>
        </a:p>
      </dsp:txBody>
      <dsp:txXfrm rot="-20700000">
        <a:off x="1132182" y="624253"/>
        <a:ext cx="566091" cy="566091"/>
      </dsp:txXfrm>
    </dsp:sp>
    <dsp:sp modelId="{5C8A2929-0DF0-4EA4-8CBC-1AA966123F98}">
      <dsp:nvSpPr>
        <dsp:cNvPr id="0" name=""/>
        <dsp:cNvSpPr/>
      </dsp:nvSpPr>
      <dsp:spPr>
        <a:xfrm>
          <a:off x="1032237" y="1243515"/>
          <a:ext cx="1811491" cy="1811491"/>
        </a:xfrm>
        <a:prstGeom prst="circularArrow">
          <a:avLst>
            <a:gd name="adj1" fmla="val 4688"/>
            <a:gd name="adj2" fmla="val 299029"/>
            <a:gd name="adj3" fmla="val 2458544"/>
            <a:gd name="adj4" fmla="val 15991512"/>
            <a:gd name="adj5" fmla="val 5469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51FF504C-5580-4B14-A857-C16D0754A330}">
      <dsp:nvSpPr>
        <dsp:cNvPr id="0" name=""/>
        <dsp:cNvSpPr/>
      </dsp:nvSpPr>
      <dsp:spPr>
        <a:xfrm>
          <a:off x="152229" y="892372"/>
          <a:ext cx="1316162" cy="1316162"/>
        </a:xfrm>
        <a:prstGeom prst="leftCircularArrow">
          <a:avLst>
            <a:gd name="adj1" fmla="val 6452"/>
            <a:gd name="adj2" fmla="val 429999"/>
            <a:gd name="adj3" fmla="val 10489124"/>
            <a:gd name="adj4" fmla="val 14837806"/>
            <a:gd name="adj5" fmla="val 7527"/>
          </a:avLst>
        </a:prstGeom>
        <a:gradFill rotWithShape="0">
          <a:gsLst>
            <a:gs pos="0">
              <a:schemeClr val="accent2">
                <a:hueOff val="2340759"/>
                <a:satOff val="-2919"/>
                <a:lumOff val="686"/>
                <a:alphaOff val="0"/>
                <a:shade val="51000"/>
                <a:satMod val="130000"/>
              </a:schemeClr>
            </a:gs>
            <a:gs pos="80000">
              <a:schemeClr val="accent2">
                <a:hueOff val="2340759"/>
                <a:satOff val="-2919"/>
                <a:lumOff val="686"/>
                <a:alphaOff val="0"/>
                <a:shade val="93000"/>
                <a:satMod val="130000"/>
              </a:schemeClr>
            </a:gs>
            <a:gs pos="100000">
              <a:schemeClr val="accent2">
                <a:hueOff val="2340759"/>
                <a:satOff val="-2919"/>
                <a:lumOff val="686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78429B31-844D-4FC8-BA2F-2EB55C5D235E}">
      <dsp:nvSpPr>
        <dsp:cNvPr id="0" name=""/>
        <dsp:cNvSpPr/>
      </dsp:nvSpPr>
      <dsp:spPr>
        <a:xfrm>
          <a:off x="677729" y="189134"/>
          <a:ext cx="1419087" cy="1419087"/>
        </a:xfrm>
        <a:prstGeom prst="circularArrow">
          <a:avLst>
            <a:gd name="adj1" fmla="val 5984"/>
            <a:gd name="adj2" fmla="val 394124"/>
            <a:gd name="adj3" fmla="val 13313824"/>
            <a:gd name="adj4" fmla="val 10508221"/>
            <a:gd name="adj5" fmla="val 6981"/>
          </a:avLst>
        </a:prstGeom>
        <a:gradFill rotWithShape="0">
          <a:gsLst>
            <a:gs pos="0">
              <a:schemeClr val="accent2">
                <a:hueOff val="4681519"/>
                <a:satOff val="-5839"/>
                <a:lumOff val="1373"/>
                <a:alphaOff val="0"/>
                <a:shade val="51000"/>
                <a:satMod val="130000"/>
              </a:schemeClr>
            </a:gs>
            <a:gs pos="80000">
              <a:schemeClr val="accent2">
                <a:hueOff val="4681519"/>
                <a:satOff val="-5839"/>
                <a:lumOff val="1373"/>
                <a:alphaOff val="0"/>
                <a:shade val="93000"/>
                <a:satMod val="130000"/>
              </a:schemeClr>
            </a:gs>
            <a:gs pos="100000">
              <a:schemeClr val="accent2">
                <a:hueOff val="4681519"/>
                <a:satOff val="-5839"/>
                <a:lumOff val="1373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gear1">
  <dgm:title val=""/>
  <dgm:desc val=""/>
  <dgm:catLst>
    <dgm:cat type="relationship" pri="3000"/>
    <dgm:cat type="process" pri="28000"/>
    <dgm:cat type="cycle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composite">
    <dgm:varLst>
      <dgm:chMax val="3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1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05"/>
          <dgm:constr type="t" for="ch" forName="gear1" refType="w" fact="0.05"/>
          <dgm:constr type="w" for="ch" forName="gear1srcNode" val="1"/>
          <dgm:constr type="h" for="ch" forName="gear1srcNode" val="1"/>
          <dgm:constr type="l" for="ch" forName="gear1srcNode" refType="w" fact="0.32"/>
          <dgm:constr type="t" for="ch" forName="gear1srcNode"/>
          <dgm:constr type="w" for="ch" forName="gear1dstNode" val="1"/>
          <dgm:constr type="h" for="ch" forName="gear1dstNode" val="1"/>
          <dgm:constr type="r" for="ch" forName="gear1dstNode" refType="w" fact="0.58"/>
          <dgm:constr type="t" for="ch" forName="gear1dstNode" refType="h" fact="0.5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/>
          <dgm:constr type="b" for="ch" forName="gear1ch" refType="h" fact="0.6"/>
        </dgm:constrLst>
      </dgm:if>
      <dgm:if name="Name2" axis="ch" ptType="node" func="cnt" op="equ" val="2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2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2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7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w" fact="0.8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1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0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3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 refType="w" fact="0.34"/>
          <dgm:constr type="t" for="ch" forName="gear2ch" refType="w" fact="0.04"/>
        </dgm:constrLst>
      </dgm:if>
      <dgm:else name="Name3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4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4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95"/>
          <dgm:constr type="diam" for="des" forName="connector1" refType="w" refFor="ch" refForName="gear1" op="equ" fact="1.15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h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3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2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5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/>
          <dgm:constr type="t" for="ch" forName="gear2ch" refType="w" fact="0.58"/>
          <dgm:constr type="w" for="ch" forName="gear3" refType="w" fact="0.48"/>
          <dgm:constr type="h" for="ch" forName="gear3" refType="w" fact="0.48"/>
          <dgm:constr type="l" for="ch" forName="gear3" refType="w" fact="0.31"/>
          <dgm:constr type="t" for="ch" forName="gear3"/>
          <dgm:constr type="w" for="ch" forName="gear3tx" refType="w" fact="0.22"/>
          <dgm:constr type="h" for="ch" forName="gear3tx" refType="w" fact="0.22"/>
          <dgm:constr type="ctrX" for="ch" forName="gear3tx" refType="ctrX" refFor="ch" refForName="gear3"/>
          <dgm:constr type="ctrY" for="ch" forName="gear3tx" refType="ctrY" refFor="ch" refForName="gear3"/>
          <dgm:constr type="w" for="ch" forName="gear3srcNode" val="1"/>
          <dgm:constr type="h" for="ch" forName="gear3srcNode" val="1"/>
          <dgm:constr type="l" for="ch" forName="gear3srcNode" refType="w" fact="0.3"/>
          <dgm:constr type="t" for="ch" forName="gear3srcNode" refType="w" fact="0.25"/>
          <dgm:constr type="w" for="ch" forName="gear3dstNode" val="1"/>
          <dgm:constr type="h" for="ch" forName="gear3dstNode" val="1"/>
          <dgm:constr type="l" for="ch" forName="gear3dstNode" refType="w" fact="0.38"/>
          <dgm:constr type="t" for="ch" forName="gear3dstNode" refType="h" fact="0.05"/>
          <dgm:constr type="diam" for="des" forName="connector3" refType="w" refFor="ch" refForName="gear3" op="equ"/>
          <dgm:constr type="h" for="des" forName="connector3" refType="w" refFor="ch" refForName="gear1" op="equ" fact="0.1"/>
          <dgm:constr type="w" for="ch" forName="gear3ch" refType="w" fact="0.35"/>
          <dgm:constr type="h" for="ch" forName="gear3ch" refType="w" refFor="ch" refForName="gear3ch" fact="0.6"/>
          <dgm:constr type="l" for="ch" forName="gear3ch" refType="w" fact="0.65"/>
          <dgm:constr type="t" for="ch" forName="gear3ch" refType="h" fact="0.13"/>
        </dgm:constrLst>
      </dgm:else>
    </dgm:choose>
    <dgm:ruleLst/>
    <dgm:forEach name="Name4" axis="ch" ptType="node" cnt="1">
      <dgm:layoutNode name="gear1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9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1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1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5">
        <dgm:if name="Name6" axis="ch" ptType="node" func="cnt" op="gte" val="1">
          <dgm:layoutNode name="gear1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7"/>
      </dgm:choose>
    </dgm:forEach>
    <dgm:forEach name="Name8" axis="ch" ptType="node" st="2" cnt="1">
      <dgm:layoutNode name="gear2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6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2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2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9">
        <dgm:if name="Name10" axis="ch" ptType="node" func="cnt" op="gte" val="1">
          <dgm:layoutNode name="gear2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1"/>
      </dgm:choose>
    </dgm:forEach>
    <dgm:forEach name="Name12" axis="ch" ptType="node" st="3" cnt="1">
      <dgm:layoutNode name="gear3" styleLbl="node1">
        <dgm:alg type="sp"/>
        <dgm:shape xmlns:r="http://schemas.openxmlformats.org/officeDocument/2006/relationships" rot="-15" type="gear6" r:blip="">
          <dgm:adjLst/>
        </dgm:shape>
        <dgm:presOf axis="self"/>
        <dgm:constrLst/>
        <dgm:ruleLst/>
      </dgm:layoutNode>
      <dgm:layoutNode name="gear3tx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3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3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13">
        <dgm:if name="Name14" axis="ch" ptType="node" func="cnt" op="gte" val="1">
          <dgm:layoutNode name="gear3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5"/>
      </dgm:choose>
    </dgm:forEach>
    <dgm:forEach name="Name16" axis="ch" ptType="sibTrans" hideLastTrans="0" cnt="1">
      <dgm:layoutNode name="connector1" styleLbl="sibTrans2D1">
        <dgm:alg type="conn">
          <dgm:param type="connRout" val="curve"/>
          <dgm:param type="srcNode" val="gear1srcNode"/>
          <dgm:param type="dstNode" val="gear1dstNode"/>
          <dgm:param type="begPts" val="midR"/>
          <dgm:param type="endPts" val="tCtr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7" axis="ch" ptType="sibTrans" hideLastTrans="0" st="2" cnt="1">
      <dgm:layoutNode name="connector2" styleLbl="sibTrans2D1">
        <dgm:alg type="conn">
          <dgm:param type="connRout" val="curve"/>
          <dgm:param type="srcNode" val="gear2srcNode"/>
          <dgm:param type="dstNode" val="gear2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8" axis="ch" ptType="sibTrans" hideLastTrans="0" st="3" cnt="1">
      <dgm:layoutNode name="connector3" styleLbl="sibTrans2D1">
        <dgm:alg type="conn">
          <dgm:param type="connRout" val="curve"/>
          <dgm:param type="srcNode" val="gear3srcNode"/>
          <dgm:param type="dstNode" val="gear3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anose="020F0502020204030204" pitchFamily="34" charset="0"/>
              </a:defRPr>
            </a:lvl1pPr>
          </a:lstStyle>
          <a:p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anose="020F0502020204030204" pitchFamily="34" charset="0"/>
              </a:defRPr>
            </a:lvl1pPr>
          </a:lstStyle>
          <a:p>
            <a:fld id="{4F4AC8C5-0D1E-4B6F-BC67-32EF280F8B0E}" type="datetimeFigureOut">
              <a:rPr lang="es-MX"/>
              <a:pPr/>
              <a:t>29/09/2015</a:t>
            </a:fld>
            <a:endParaRPr lang="es-MX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pPr lvl="0"/>
            <a:endParaRPr lang="es-MX" noProof="0" smtClean="0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  <a:no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s-MX" sz="2400" dirty="0" smtClean="0">
                <a:latin typeface="+mn-lt"/>
              </a:rPr>
              <a:t>Problemática:</a:t>
            </a:r>
          </a:p>
          <a:p>
            <a:pPr marL="285750" indent="-285750">
              <a:spcBef>
                <a:spcPct val="0"/>
              </a:spcBef>
              <a:buClr>
                <a:srgbClr val="00B0F0"/>
              </a:buClr>
              <a:buFont typeface="Wingdings" panose="05000000000000000000" pitchFamily="2" charset="2"/>
              <a:buChar char="ü"/>
            </a:pPr>
            <a:r>
              <a:rPr lang="es-MX" sz="2400" dirty="0" smtClean="0">
                <a:latin typeface="+mn-lt"/>
              </a:rPr>
              <a:t>Tres marcas de conmutadores telefónicos.</a:t>
            </a:r>
          </a:p>
          <a:p>
            <a:pPr marL="285750" indent="-285750">
              <a:spcBef>
                <a:spcPct val="0"/>
              </a:spcBef>
              <a:buClr>
                <a:srgbClr val="00B0F0"/>
              </a:buClr>
              <a:buFont typeface="Wingdings" panose="05000000000000000000" pitchFamily="2" charset="2"/>
              <a:buChar char="ü"/>
            </a:pPr>
            <a:r>
              <a:rPr lang="es-MX" sz="2400" dirty="0" smtClean="0">
                <a:latin typeface="+mn-lt"/>
              </a:rPr>
              <a:t>Tres contratos de mantenimiento.</a:t>
            </a:r>
          </a:p>
          <a:p>
            <a:pPr marL="285750" indent="-285750">
              <a:spcBef>
                <a:spcPct val="0"/>
              </a:spcBef>
              <a:buClr>
                <a:srgbClr val="00B0F0"/>
              </a:buClr>
              <a:buFont typeface="Wingdings" panose="05000000000000000000" pitchFamily="2" charset="2"/>
              <a:buChar char="ü"/>
            </a:pPr>
            <a:r>
              <a:rPr lang="es-MX" sz="2400" dirty="0" smtClean="0">
                <a:latin typeface="+mn-lt"/>
              </a:rPr>
              <a:t>Desarrollo tecnológico limitado por las diferentes marcas.</a:t>
            </a:r>
          </a:p>
          <a:p>
            <a:pPr marL="285750" indent="-285750">
              <a:spcBef>
                <a:spcPct val="0"/>
              </a:spcBef>
              <a:buClr>
                <a:srgbClr val="00B0F0"/>
              </a:buClr>
              <a:buFont typeface="Wingdings" panose="05000000000000000000" pitchFamily="2" charset="2"/>
              <a:buChar char="ü"/>
            </a:pPr>
            <a:r>
              <a:rPr lang="es-MX" sz="2400" dirty="0" smtClean="0">
                <a:latin typeface="+mn-lt"/>
              </a:rPr>
              <a:t>La capacitación del personal en función de la marca de equipo.</a:t>
            </a:r>
          </a:p>
          <a:p>
            <a:pPr marL="285750" indent="-285750">
              <a:spcBef>
                <a:spcPct val="0"/>
              </a:spcBef>
              <a:buClr>
                <a:srgbClr val="00B0F0"/>
              </a:buClr>
              <a:buFont typeface="Wingdings" panose="05000000000000000000" pitchFamily="2" charset="2"/>
              <a:buChar char="ü"/>
            </a:pPr>
            <a:r>
              <a:rPr lang="es-MX" sz="2400" dirty="0" smtClean="0">
                <a:latin typeface="+mn-lt"/>
              </a:rPr>
              <a:t>Limitaciones para reubicar servicios telefónicos o ampliar la capacidad de servicio.</a:t>
            </a:r>
            <a:endParaRPr lang="es-MX" sz="2400" dirty="0">
              <a:latin typeface="+mn-lt"/>
            </a:endParaRPr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anose="020F0502020204030204" pitchFamily="34" charset="0"/>
              </a:defRPr>
            </a:lvl1pPr>
          </a:lstStyle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anose="020F0502020204030204" pitchFamily="34" charset="0"/>
              </a:defRPr>
            </a:lvl1pPr>
          </a:lstStyle>
          <a:p>
            <a:fld id="{8914B612-4FE9-4901-9CAD-705186767E77}" type="slidenum">
              <a:rPr lang="es-MX"/>
              <a:pPr/>
              <a:t>‹#›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5332102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291179" indent="-291179" algn="l" rtl="0" eaLnBrk="0" fontAlgn="base" hangingPunct="0">
      <a:spcBef>
        <a:spcPct val="0"/>
      </a:spcBef>
      <a:spcAft>
        <a:spcPct val="0"/>
      </a:spcAft>
      <a:buClr>
        <a:srgbClr val="00B0F0"/>
      </a:buClr>
      <a:buFont typeface="Wingdings" panose="05000000000000000000" pitchFamily="2" charset="2"/>
      <a:buChar char="ü"/>
      <a:defRPr sz="20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14B612-4FE9-4901-9CAD-705186767E77}" type="slidenum">
              <a:rPr lang="es-MX"/>
              <a:pPr/>
              <a:t>1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0489835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1DC696A8-6987-4CE6-BE2D-19AF3C0146A9}" type="slidenum">
              <a:rPr lang="es-MX" altLang="es-MX" sz="1200"/>
              <a:pPr eaLnBrk="1" hangingPunct="1"/>
              <a:t>14</a:t>
            </a:fld>
            <a:endParaRPr lang="es-MX" altLang="es-MX" sz="1200"/>
          </a:p>
        </p:txBody>
      </p:sp>
      <p:sp>
        <p:nvSpPr>
          <p:cNvPr id="16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s-MX" altLang="es-MX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34952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4" name="Shape 444"/>
          <p:cNvSpPr txBox="1">
            <a:spLocks noGrp="1"/>
          </p:cNvSpPr>
          <p:nvPr>
            <p:ph type="body" idx="1"/>
          </p:nvPr>
        </p:nvSpPr>
        <p:spPr>
          <a:xfrm>
            <a:off x="701041" y="4415790"/>
            <a:ext cx="5608319" cy="4183380"/>
          </a:xfrm>
          <a:prstGeom prst="rect">
            <a:avLst/>
          </a:prstGeom>
        </p:spPr>
        <p:txBody>
          <a:bodyPr lIns="93162" tIns="93162" rIns="93162" bIns="93162" anchor="ctr" anchorCtr="0">
            <a:noAutofit/>
          </a:bodyPr>
          <a:lstStyle/>
          <a:p>
            <a:endParaRPr/>
          </a:p>
        </p:txBody>
      </p:sp>
      <p:sp>
        <p:nvSpPr>
          <p:cNvPr id="445" name="Shape 445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9793972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6 Imagen" descr="logo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7913" y="5507042"/>
            <a:ext cx="1890712" cy="1042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1052736"/>
            <a:ext cx="7772400" cy="2448272"/>
          </a:xfrm>
        </p:spPr>
        <p:txBody>
          <a:bodyPr>
            <a:noAutofit/>
          </a:bodyPr>
          <a:lstStyle>
            <a:lvl1pPr>
              <a:defRPr sz="4400" b="1" baseline="0"/>
            </a:lvl1pPr>
          </a:lstStyle>
          <a:p>
            <a:r>
              <a:rPr lang="en-US" noProof="0" dirty="0" err="1" smtClean="0"/>
              <a:t>Haga</a:t>
            </a:r>
            <a:r>
              <a:rPr lang="en-US" noProof="0" dirty="0" smtClean="0"/>
              <a:t> </a:t>
            </a:r>
            <a:r>
              <a:rPr lang="en-US" noProof="0" dirty="0" err="1" smtClean="0"/>
              <a:t>clic</a:t>
            </a:r>
            <a:r>
              <a:rPr lang="en-US" noProof="0" dirty="0" smtClean="0"/>
              <a:t> para </a:t>
            </a:r>
            <a:r>
              <a:rPr lang="en-US" noProof="0" dirty="0" err="1" smtClean="0"/>
              <a:t>modificar</a:t>
            </a:r>
            <a:r>
              <a:rPr lang="en-US" noProof="0" dirty="0" smtClean="0"/>
              <a:t> el </a:t>
            </a:r>
            <a:r>
              <a:rPr lang="en-US" noProof="0" dirty="0" err="1" smtClean="0"/>
              <a:t>estilo</a:t>
            </a:r>
            <a:r>
              <a:rPr lang="en-US" noProof="0" dirty="0" smtClean="0"/>
              <a:t> de </a:t>
            </a:r>
            <a:r>
              <a:rPr lang="en-US" noProof="0" dirty="0" err="1" smtClean="0"/>
              <a:t>título</a:t>
            </a:r>
            <a:r>
              <a:rPr lang="en-US" noProof="0" dirty="0" smtClean="0"/>
              <a:t> del </a:t>
            </a:r>
            <a:r>
              <a:rPr lang="en-US" noProof="0" dirty="0" err="1" smtClean="0"/>
              <a:t>patrón</a:t>
            </a:r>
            <a:endParaRPr lang="en-US" noProof="0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933056"/>
            <a:ext cx="6400800" cy="791344"/>
          </a:xfrm>
        </p:spPr>
        <p:txBody>
          <a:bodyPr/>
          <a:lstStyle>
            <a:lvl1pPr marL="0" indent="0" algn="ctr">
              <a:buNone/>
              <a:defRPr baseline="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noProof="0" dirty="0" err="1" smtClean="0"/>
              <a:t>Haga</a:t>
            </a:r>
            <a:r>
              <a:rPr lang="en-US" noProof="0" dirty="0" smtClean="0"/>
              <a:t> </a:t>
            </a:r>
            <a:r>
              <a:rPr lang="en-US" noProof="0" dirty="0" err="1" smtClean="0"/>
              <a:t>clic</a:t>
            </a:r>
            <a:r>
              <a:rPr lang="en-US" noProof="0" dirty="0" smtClean="0"/>
              <a:t> para </a:t>
            </a:r>
            <a:r>
              <a:rPr lang="en-US" noProof="0" dirty="0" err="1" smtClean="0"/>
              <a:t>modificar</a:t>
            </a:r>
            <a:r>
              <a:rPr lang="en-US" noProof="0" dirty="0" smtClean="0"/>
              <a:t> el </a:t>
            </a:r>
            <a:r>
              <a:rPr lang="en-US" noProof="0" dirty="0" err="1" smtClean="0"/>
              <a:t>estilo</a:t>
            </a:r>
            <a:r>
              <a:rPr lang="en-US" noProof="0" dirty="0" smtClean="0"/>
              <a:t> de </a:t>
            </a:r>
            <a:r>
              <a:rPr lang="en-US" noProof="0" dirty="0" err="1" smtClean="0"/>
              <a:t>subtítulo</a:t>
            </a:r>
            <a:r>
              <a:rPr lang="en-US" noProof="0" dirty="0" smtClean="0"/>
              <a:t> del </a:t>
            </a:r>
            <a:r>
              <a:rPr lang="en-US" noProof="0" dirty="0" err="1" smtClean="0"/>
              <a:t>patrón</a:t>
            </a:r>
            <a:endParaRPr lang="en-US" noProof="0" dirty="0"/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7A7B8D1-FADF-41EF-89AA-4E68226E2257}" type="datetimeFigureOut">
              <a:rPr lang="es-MX"/>
              <a:pPr/>
              <a:t>29/09/2015</a:t>
            </a:fld>
            <a:endParaRPr lang="es-MX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02D6411-16C9-45FB-8FCF-C95B99B19611}" type="slidenum">
              <a:rPr lang="es-MX"/>
              <a:pPr/>
              <a:t>‹#›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761643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6 Imagen" descr="logo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7315" y="5924550"/>
            <a:ext cx="1349375" cy="744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 err="1" smtClean="0"/>
              <a:t>Haga</a:t>
            </a:r>
            <a:r>
              <a:rPr lang="en-US" noProof="0" dirty="0" smtClean="0"/>
              <a:t> </a:t>
            </a:r>
            <a:r>
              <a:rPr lang="en-US" noProof="0" dirty="0" err="1" smtClean="0"/>
              <a:t>clic</a:t>
            </a:r>
            <a:r>
              <a:rPr lang="en-US" noProof="0" dirty="0" smtClean="0"/>
              <a:t> para </a:t>
            </a:r>
            <a:r>
              <a:rPr lang="en-US" noProof="0" dirty="0" err="1" smtClean="0"/>
              <a:t>modificar</a:t>
            </a:r>
            <a:r>
              <a:rPr lang="en-US" noProof="0" dirty="0" smtClean="0"/>
              <a:t> el </a:t>
            </a:r>
            <a:r>
              <a:rPr lang="en-US" noProof="0" dirty="0" err="1" smtClean="0"/>
              <a:t>estilo</a:t>
            </a:r>
            <a:r>
              <a:rPr lang="en-US" noProof="0" dirty="0" smtClean="0"/>
              <a:t> de </a:t>
            </a:r>
            <a:r>
              <a:rPr lang="en-US" noProof="0" dirty="0" err="1" smtClean="0"/>
              <a:t>título</a:t>
            </a:r>
            <a:r>
              <a:rPr lang="en-US" noProof="0" dirty="0" smtClean="0"/>
              <a:t> del </a:t>
            </a:r>
            <a:r>
              <a:rPr lang="en-US" noProof="0" dirty="0" err="1" smtClean="0"/>
              <a:t>patrón</a:t>
            </a:r>
            <a:endParaRPr lang="en-US" noProof="0" dirty="0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1600201"/>
            <a:ext cx="8229600" cy="4205064"/>
          </a:xfrm>
        </p:spPr>
        <p:txBody>
          <a:bodyPr vert="eaVert"/>
          <a:lstStyle/>
          <a:p>
            <a:pPr lvl="0"/>
            <a:r>
              <a:rPr lang="en-US" noProof="0" dirty="0" err="1" smtClean="0"/>
              <a:t>Haga</a:t>
            </a:r>
            <a:r>
              <a:rPr lang="en-US" noProof="0" dirty="0" smtClean="0"/>
              <a:t> </a:t>
            </a:r>
            <a:r>
              <a:rPr lang="en-US" noProof="0" dirty="0" err="1" smtClean="0"/>
              <a:t>clic</a:t>
            </a:r>
            <a:r>
              <a:rPr lang="en-US" noProof="0" dirty="0" smtClean="0"/>
              <a:t> para </a:t>
            </a:r>
            <a:r>
              <a:rPr lang="en-US" noProof="0" dirty="0" err="1" smtClean="0"/>
              <a:t>modificar</a:t>
            </a:r>
            <a:r>
              <a:rPr lang="en-US" noProof="0" dirty="0" smtClean="0"/>
              <a:t> el </a:t>
            </a:r>
            <a:r>
              <a:rPr lang="en-US" noProof="0" dirty="0" err="1" smtClean="0"/>
              <a:t>estilo</a:t>
            </a:r>
            <a:r>
              <a:rPr lang="en-US" noProof="0" dirty="0" smtClean="0"/>
              <a:t> de </a:t>
            </a:r>
            <a:r>
              <a:rPr lang="en-US" noProof="0" dirty="0" err="1" smtClean="0"/>
              <a:t>texto</a:t>
            </a:r>
            <a:r>
              <a:rPr lang="en-US" noProof="0" dirty="0" smtClean="0"/>
              <a:t> del </a:t>
            </a:r>
            <a:r>
              <a:rPr lang="en-US" noProof="0" dirty="0" err="1" smtClean="0"/>
              <a:t>patrón</a:t>
            </a:r>
            <a:endParaRPr lang="en-US" noProof="0" dirty="0" smtClean="0"/>
          </a:p>
          <a:p>
            <a:pPr lvl="1"/>
            <a:r>
              <a:rPr lang="en-US" noProof="0" dirty="0" smtClean="0"/>
              <a:t>Segundo </a:t>
            </a:r>
            <a:r>
              <a:rPr lang="en-US" noProof="0" dirty="0" err="1" smtClean="0"/>
              <a:t>nivel</a:t>
            </a:r>
            <a:endParaRPr lang="en-US" noProof="0" dirty="0" smtClean="0"/>
          </a:p>
          <a:p>
            <a:pPr lvl="2"/>
            <a:r>
              <a:rPr lang="en-US" noProof="0" dirty="0" err="1" smtClean="0"/>
              <a:t>Tercer</a:t>
            </a:r>
            <a:r>
              <a:rPr lang="en-US" noProof="0" dirty="0" smtClean="0"/>
              <a:t> </a:t>
            </a:r>
            <a:r>
              <a:rPr lang="en-US" noProof="0" dirty="0" err="1" smtClean="0"/>
              <a:t>nivel</a:t>
            </a:r>
            <a:endParaRPr lang="en-US" noProof="0" dirty="0" smtClean="0"/>
          </a:p>
          <a:p>
            <a:pPr lvl="3"/>
            <a:r>
              <a:rPr lang="en-US" noProof="0" dirty="0" smtClean="0"/>
              <a:t>Cuarto </a:t>
            </a:r>
            <a:r>
              <a:rPr lang="en-US" noProof="0" dirty="0" err="1" smtClean="0"/>
              <a:t>nivel</a:t>
            </a:r>
            <a:endParaRPr lang="en-US" noProof="0" dirty="0" smtClean="0"/>
          </a:p>
          <a:p>
            <a:pPr lvl="4"/>
            <a:r>
              <a:rPr lang="en-US" noProof="0" dirty="0" err="1" smtClean="0"/>
              <a:t>Quinto</a:t>
            </a:r>
            <a:r>
              <a:rPr lang="en-US" noProof="0" dirty="0" smtClean="0"/>
              <a:t> </a:t>
            </a:r>
            <a:r>
              <a:rPr lang="en-US" noProof="0" dirty="0" err="1" smtClean="0"/>
              <a:t>nivel</a:t>
            </a:r>
            <a:endParaRPr lang="en-US" noProof="0" dirty="0"/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E077EFB-E7F2-495A-A326-A1597B43146C}" type="datetimeFigureOut">
              <a:rPr lang="es-MX"/>
              <a:pPr/>
              <a:t>29/09/2015</a:t>
            </a:fld>
            <a:endParaRPr lang="es-MX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5E068D5-8047-47D9-9DF2-C36263970DCC}" type="slidenum">
              <a:rPr lang="es-MX"/>
              <a:pPr/>
              <a:t>‹#›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958557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6 Imagen" descr="logo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7315" y="5924550"/>
            <a:ext cx="1349375" cy="744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530626"/>
          </a:xfrm>
        </p:spPr>
        <p:txBody>
          <a:bodyPr vert="eaVert"/>
          <a:lstStyle/>
          <a:p>
            <a:r>
              <a:rPr lang="en-US" noProof="0" dirty="0" err="1" smtClean="0"/>
              <a:t>Haga</a:t>
            </a:r>
            <a:r>
              <a:rPr lang="en-US" noProof="0" dirty="0" smtClean="0"/>
              <a:t> </a:t>
            </a:r>
            <a:r>
              <a:rPr lang="en-US" noProof="0" dirty="0" err="1" smtClean="0"/>
              <a:t>clic</a:t>
            </a:r>
            <a:r>
              <a:rPr lang="en-US" noProof="0" dirty="0" smtClean="0"/>
              <a:t> para </a:t>
            </a:r>
            <a:r>
              <a:rPr lang="en-US" noProof="0" dirty="0" err="1" smtClean="0"/>
              <a:t>modificar</a:t>
            </a:r>
            <a:r>
              <a:rPr lang="en-US" noProof="0" dirty="0" smtClean="0"/>
              <a:t> el </a:t>
            </a:r>
            <a:r>
              <a:rPr lang="en-US" noProof="0" dirty="0" err="1" smtClean="0"/>
              <a:t>estilo</a:t>
            </a:r>
            <a:r>
              <a:rPr lang="en-US" noProof="0" dirty="0" smtClean="0"/>
              <a:t> de </a:t>
            </a:r>
            <a:r>
              <a:rPr lang="en-US" noProof="0" dirty="0" err="1" smtClean="0"/>
              <a:t>título</a:t>
            </a:r>
            <a:r>
              <a:rPr lang="en-US" noProof="0" dirty="0" smtClean="0"/>
              <a:t> del </a:t>
            </a:r>
            <a:r>
              <a:rPr lang="en-US" noProof="0" dirty="0" err="1" smtClean="0"/>
              <a:t>patrón</a:t>
            </a:r>
            <a:endParaRPr lang="en-US" noProof="0" dirty="0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530626"/>
          </a:xfrm>
        </p:spPr>
        <p:txBody>
          <a:bodyPr vert="eaVert"/>
          <a:lstStyle/>
          <a:p>
            <a:pPr lvl="0"/>
            <a:r>
              <a:rPr lang="en-US" noProof="0" dirty="0" err="1" smtClean="0"/>
              <a:t>Haga</a:t>
            </a:r>
            <a:r>
              <a:rPr lang="en-US" noProof="0" dirty="0" smtClean="0"/>
              <a:t> </a:t>
            </a:r>
            <a:r>
              <a:rPr lang="en-US" noProof="0" dirty="0" err="1" smtClean="0"/>
              <a:t>clic</a:t>
            </a:r>
            <a:r>
              <a:rPr lang="en-US" noProof="0" dirty="0" smtClean="0"/>
              <a:t> para </a:t>
            </a:r>
            <a:r>
              <a:rPr lang="en-US" noProof="0" dirty="0" err="1" smtClean="0"/>
              <a:t>modificar</a:t>
            </a:r>
            <a:r>
              <a:rPr lang="en-US" noProof="0" dirty="0" smtClean="0"/>
              <a:t> el </a:t>
            </a:r>
            <a:r>
              <a:rPr lang="en-US" noProof="0" dirty="0" err="1" smtClean="0"/>
              <a:t>estilo</a:t>
            </a:r>
            <a:r>
              <a:rPr lang="en-US" noProof="0" dirty="0" smtClean="0"/>
              <a:t> de </a:t>
            </a:r>
            <a:r>
              <a:rPr lang="en-US" noProof="0" dirty="0" err="1" smtClean="0"/>
              <a:t>texto</a:t>
            </a:r>
            <a:r>
              <a:rPr lang="en-US" noProof="0" dirty="0" smtClean="0"/>
              <a:t> del </a:t>
            </a:r>
            <a:r>
              <a:rPr lang="en-US" noProof="0" dirty="0" err="1" smtClean="0"/>
              <a:t>patrón</a:t>
            </a:r>
            <a:endParaRPr lang="en-US" noProof="0" dirty="0" smtClean="0"/>
          </a:p>
          <a:p>
            <a:pPr lvl="1"/>
            <a:r>
              <a:rPr lang="en-US" noProof="0" dirty="0" smtClean="0"/>
              <a:t>Segundo </a:t>
            </a:r>
            <a:r>
              <a:rPr lang="en-US" noProof="0" dirty="0" err="1" smtClean="0"/>
              <a:t>nivel</a:t>
            </a:r>
            <a:endParaRPr lang="en-US" noProof="0" dirty="0" smtClean="0"/>
          </a:p>
          <a:p>
            <a:pPr lvl="2"/>
            <a:r>
              <a:rPr lang="en-US" noProof="0" dirty="0" err="1" smtClean="0"/>
              <a:t>Tercer</a:t>
            </a:r>
            <a:r>
              <a:rPr lang="en-US" noProof="0" dirty="0" smtClean="0"/>
              <a:t> </a:t>
            </a:r>
            <a:r>
              <a:rPr lang="en-US" noProof="0" dirty="0" err="1" smtClean="0"/>
              <a:t>nivel</a:t>
            </a:r>
            <a:endParaRPr lang="en-US" noProof="0" dirty="0" smtClean="0"/>
          </a:p>
          <a:p>
            <a:pPr lvl="3"/>
            <a:r>
              <a:rPr lang="en-US" noProof="0" dirty="0" smtClean="0"/>
              <a:t>Cuarto </a:t>
            </a:r>
            <a:r>
              <a:rPr lang="en-US" noProof="0" dirty="0" err="1" smtClean="0"/>
              <a:t>nivel</a:t>
            </a:r>
            <a:endParaRPr lang="en-US" noProof="0" dirty="0" smtClean="0"/>
          </a:p>
          <a:p>
            <a:pPr lvl="4"/>
            <a:r>
              <a:rPr lang="en-US" noProof="0" dirty="0" err="1" smtClean="0"/>
              <a:t>Quinto</a:t>
            </a:r>
            <a:r>
              <a:rPr lang="en-US" noProof="0" dirty="0" smtClean="0"/>
              <a:t> </a:t>
            </a:r>
            <a:r>
              <a:rPr lang="en-US" noProof="0" dirty="0" err="1" smtClean="0"/>
              <a:t>nivel</a:t>
            </a:r>
            <a:endParaRPr lang="en-US" noProof="0" dirty="0"/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3113BDD-8B93-409D-925B-54BD8B3D3948}" type="datetimeFigureOut">
              <a:rPr lang="es-MX"/>
              <a:pPr/>
              <a:t>29/09/2015</a:t>
            </a:fld>
            <a:endParaRPr lang="es-MX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C1BF85F-30D0-412B-BCEF-75A3CC124EEC}" type="slidenum">
              <a:rPr lang="es-MX"/>
              <a:pPr/>
              <a:t>‹#›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06805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iapositiva de salida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6 Imagen" descr="logo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2501" y="4789492"/>
            <a:ext cx="2359025" cy="1303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7 CuadroTexto"/>
          <p:cNvSpPr txBox="1"/>
          <p:nvPr/>
        </p:nvSpPr>
        <p:spPr>
          <a:xfrm>
            <a:off x="1928815" y="1628776"/>
            <a:ext cx="5184775" cy="156966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200" b="1" kern="1500" noProof="0" dirty="0" err="1" smtClean="0">
                <a:solidFill>
                  <a:srgbClr val="002060"/>
                </a:solidFill>
                <a:latin typeface="Helvetica" pitchFamily="34" charset="0"/>
                <a:cs typeface="+mn-cs"/>
              </a:rPr>
              <a:t>Conociendo</a:t>
            </a:r>
            <a:r>
              <a:rPr lang="en-US" sz="2200" b="1" kern="1500" noProof="0" dirty="0" smtClean="0">
                <a:solidFill>
                  <a:srgbClr val="002060"/>
                </a:solidFill>
                <a:latin typeface="Helvetica" pitchFamily="34" charset="0"/>
                <a:cs typeface="+mn-cs"/>
              </a:rPr>
              <a:t> México</a:t>
            </a:r>
          </a:p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kern="1500" noProof="0" dirty="0" smtClean="0">
                <a:solidFill>
                  <a:srgbClr val="002060"/>
                </a:solidFill>
                <a:latin typeface="Helvetica" pitchFamily="34" charset="0"/>
                <a:cs typeface="+mn-cs"/>
              </a:rPr>
              <a:t>01 800 111 46 34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kern="1500" noProof="0" dirty="0" smtClean="0">
                <a:solidFill>
                  <a:srgbClr val="002060"/>
                </a:solidFill>
                <a:latin typeface="Helvetica" pitchFamily="34" charset="0"/>
                <a:cs typeface="+mn-cs"/>
              </a:rPr>
              <a:t>www.inegi.org.mx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kern="1500" noProof="0" dirty="0" smtClean="0">
                <a:solidFill>
                  <a:srgbClr val="002060"/>
                </a:solidFill>
                <a:latin typeface="Helvetica" pitchFamily="34" charset="0"/>
                <a:cs typeface="+mn-cs"/>
              </a:rPr>
              <a:t>atencion.usuarios@inegi.org.mx</a:t>
            </a:r>
            <a:endParaRPr lang="en-US" b="1" kern="1500" noProof="0" dirty="0">
              <a:solidFill>
                <a:srgbClr val="002060"/>
              </a:solidFill>
              <a:latin typeface="Helvetica" pitchFamily="34" charset="0"/>
              <a:cs typeface="+mn-cs"/>
            </a:endParaRPr>
          </a:p>
        </p:txBody>
      </p:sp>
      <p:grpSp>
        <p:nvGrpSpPr>
          <p:cNvPr id="4" name="21 Grupo"/>
          <p:cNvGrpSpPr>
            <a:grpSpLocks/>
          </p:cNvGrpSpPr>
          <p:nvPr/>
        </p:nvGrpSpPr>
        <p:grpSpPr bwMode="auto">
          <a:xfrm>
            <a:off x="1331915" y="3716338"/>
            <a:ext cx="2808287" cy="563562"/>
            <a:chOff x="1331640" y="4725144"/>
            <a:chExt cx="2808312" cy="562825"/>
          </a:xfrm>
        </p:grpSpPr>
        <p:pic>
          <p:nvPicPr>
            <p:cNvPr id="5" name="9 Imagen" descr="twitt.png"/>
            <p:cNvPicPr>
              <a:picLocks noChangeAspect="1"/>
            </p:cNvPicPr>
            <p:nvPr userDrawn="1"/>
          </p:nvPicPr>
          <p:blipFill>
            <a:blip r:embed="rId4" cstate="print">
              <a:lum contrast="1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31640" y="4725144"/>
              <a:ext cx="566777" cy="562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10 CuadroTexto"/>
            <p:cNvSpPr txBox="1"/>
            <p:nvPr userDrawn="1"/>
          </p:nvSpPr>
          <p:spPr>
            <a:xfrm>
              <a:off x="1836469" y="4858320"/>
              <a:ext cx="2303483" cy="36940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MX" b="1" kern="1500" dirty="0">
                  <a:solidFill>
                    <a:srgbClr val="002060"/>
                  </a:solidFill>
                  <a:latin typeface="Helvetica" pitchFamily="34" charset="0"/>
                  <a:cs typeface="+mn-cs"/>
                </a:rPr>
                <a:t>@</a:t>
              </a:r>
              <a:r>
                <a:rPr lang="es-MX" b="1" kern="1500" dirty="0" err="1">
                  <a:solidFill>
                    <a:srgbClr val="002060"/>
                  </a:solidFill>
                  <a:latin typeface="Helvetica" pitchFamily="34" charset="0"/>
                  <a:cs typeface="+mn-cs"/>
                </a:rPr>
                <a:t>inegi_informa</a:t>
              </a:r>
              <a:endParaRPr lang="es-MX" b="1" kern="1500" dirty="0">
                <a:solidFill>
                  <a:srgbClr val="002060"/>
                </a:solidFill>
                <a:latin typeface="Helvetica" pitchFamily="34" charset="0"/>
                <a:cs typeface="+mn-cs"/>
              </a:endParaRPr>
            </a:p>
          </p:txBody>
        </p:sp>
      </p:grpSp>
      <p:grpSp>
        <p:nvGrpSpPr>
          <p:cNvPr id="7" name="22 Grupo"/>
          <p:cNvGrpSpPr>
            <a:grpSpLocks/>
          </p:cNvGrpSpPr>
          <p:nvPr/>
        </p:nvGrpSpPr>
        <p:grpSpPr bwMode="auto">
          <a:xfrm>
            <a:off x="5651502" y="3716338"/>
            <a:ext cx="2898775" cy="563562"/>
            <a:chOff x="5652120" y="4725144"/>
            <a:chExt cx="2897898" cy="562825"/>
          </a:xfrm>
        </p:grpSpPr>
        <p:pic>
          <p:nvPicPr>
            <p:cNvPr id="8" name="12 Imagen" descr="face.png"/>
            <p:cNvPicPr>
              <a:picLocks noChangeAspect="1"/>
            </p:cNvPicPr>
            <p:nvPr userDrawn="1"/>
          </p:nvPicPr>
          <p:blipFill>
            <a:blip r:embed="rId5" cstate="print">
              <a:lum bright="-10000" contrast="-1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52120" y="4725144"/>
              <a:ext cx="568358" cy="562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13 CuadroTexto"/>
            <p:cNvSpPr txBox="1"/>
            <p:nvPr userDrawn="1"/>
          </p:nvSpPr>
          <p:spPr>
            <a:xfrm>
              <a:off x="6245665" y="4847221"/>
              <a:ext cx="2304353" cy="36940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MX" b="1" kern="1500" dirty="0">
                  <a:solidFill>
                    <a:srgbClr val="002060"/>
                  </a:solidFill>
                  <a:latin typeface="Helvetica" pitchFamily="34" charset="0"/>
                  <a:cs typeface="+mn-cs"/>
                </a:rPr>
                <a:t>INEGI Informa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72817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6 Imagen" descr="logo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7315" y="5924550"/>
            <a:ext cx="1349375" cy="744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 err="1" smtClean="0"/>
              <a:t>Haga</a:t>
            </a:r>
            <a:r>
              <a:rPr lang="en-US" noProof="0" dirty="0" smtClean="0"/>
              <a:t> </a:t>
            </a:r>
            <a:r>
              <a:rPr lang="en-US" noProof="0" dirty="0" err="1" smtClean="0"/>
              <a:t>clic</a:t>
            </a:r>
            <a:r>
              <a:rPr lang="en-US" noProof="0" dirty="0" smtClean="0"/>
              <a:t> para </a:t>
            </a:r>
            <a:r>
              <a:rPr lang="en-US" noProof="0" dirty="0" err="1" smtClean="0"/>
              <a:t>modificar</a:t>
            </a:r>
            <a:r>
              <a:rPr lang="en-US" noProof="0" dirty="0" smtClean="0"/>
              <a:t> el </a:t>
            </a:r>
            <a:r>
              <a:rPr lang="en-US" noProof="0" dirty="0" err="1" smtClean="0"/>
              <a:t>estilo</a:t>
            </a:r>
            <a:r>
              <a:rPr lang="en-US" noProof="0" dirty="0" smtClean="0"/>
              <a:t> de </a:t>
            </a:r>
            <a:r>
              <a:rPr lang="en-US" noProof="0" dirty="0" err="1" smtClean="0"/>
              <a:t>título</a:t>
            </a:r>
            <a:r>
              <a:rPr lang="en-US" noProof="0" dirty="0" smtClean="0"/>
              <a:t> del </a:t>
            </a:r>
            <a:r>
              <a:rPr lang="en-US" noProof="0" dirty="0" err="1" smtClean="0"/>
              <a:t>patrón</a:t>
            </a:r>
            <a:endParaRPr lang="en-US" noProof="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205064"/>
          </a:xfrm>
        </p:spPr>
        <p:txBody>
          <a:bodyPr/>
          <a:lstStyle/>
          <a:p>
            <a:pPr lvl="0"/>
            <a:r>
              <a:rPr lang="en-US" noProof="0" dirty="0" err="1" smtClean="0"/>
              <a:t>Haga</a:t>
            </a:r>
            <a:r>
              <a:rPr lang="en-US" noProof="0" dirty="0" smtClean="0"/>
              <a:t> </a:t>
            </a:r>
            <a:r>
              <a:rPr lang="en-US" noProof="0" dirty="0" err="1" smtClean="0"/>
              <a:t>clic</a:t>
            </a:r>
            <a:r>
              <a:rPr lang="en-US" noProof="0" dirty="0" smtClean="0"/>
              <a:t> para </a:t>
            </a:r>
            <a:r>
              <a:rPr lang="en-US" noProof="0" dirty="0" err="1" smtClean="0"/>
              <a:t>modificar</a:t>
            </a:r>
            <a:r>
              <a:rPr lang="en-US" noProof="0" dirty="0" smtClean="0"/>
              <a:t> el </a:t>
            </a:r>
            <a:r>
              <a:rPr lang="en-US" noProof="0" dirty="0" err="1" smtClean="0"/>
              <a:t>estilo</a:t>
            </a:r>
            <a:r>
              <a:rPr lang="en-US" noProof="0" dirty="0" smtClean="0"/>
              <a:t> de </a:t>
            </a:r>
            <a:r>
              <a:rPr lang="en-US" noProof="0" dirty="0" err="1" smtClean="0"/>
              <a:t>texto</a:t>
            </a:r>
            <a:r>
              <a:rPr lang="en-US" noProof="0" dirty="0" smtClean="0"/>
              <a:t> del </a:t>
            </a:r>
            <a:r>
              <a:rPr lang="en-US" noProof="0" dirty="0" err="1" smtClean="0"/>
              <a:t>patrón</a:t>
            </a:r>
            <a:endParaRPr lang="en-US" noProof="0" dirty="0" smtClean="0"/>
          </a:p>
          <a:p>
            <a:pPr lvl="1"/>
            <a:r>
              <a:rPr lang="en-US" noProof="0" dirty="0" smtClean="0"/>
              <a:t>Segundo </a:t>
            </a:r>
            <a:r>
              <a:rPr lang="en-US" noProof="0" dirty="0" err="1" smtClean="0"/>
              <a:t>nivel</a:t>
            </a:r>
            <a:endParaRPr lang="en-US" noProof="0" dirty="0" smtClean="0"/>
          </a:p>
          <a:p>
            <a:pPr lvl="2"/>
            <a:r>
              <a:rPr lang="en-US" noProof="0" dirty="0" err="1" smtClean="0"/>
              <a:t>Tercer</a:t>
            </a:r>
            <a:r>
              <a:rPr lang="en-US" noProof="0" dirty="0" smtClean="0"/>
              <a:t> </a:t>
            </a:r>
            <a:r>
              <a:rPr lang="en-US" noProof="0" dirty="0" err="1" smtClean="0"/>
              <a:t>nivel</a:t>
            </a:r>
            <a:endParaRPr lang="en-US" noProof="0" dirty="0" smtClean="0"/>
          </a:p>
          <a:p>
            <a:pPr lvl="3"/>
            <a:r>
              <a:rPr lang="en-US" noProof="0" dirty="0" smtClean="0"/>
              <a:t>Cuarto </a:t>
            </a:r>
            <a:r>
              <a:rPr lang="en-US" noProof="0" dirty="0" err="1" smtClean="0"/>
              <a:t>nivel</a:t>
            </a:r>
            <a:endParaRPr lang="en-US" noProof="0" dirty="0" smtClean="0"/>
          </a:p>
          <a:p>
            <a:pPr lvl="4"/>
            <a:r>
              <a:rPr lang="en-US" noProof="0" dirty="0" err="1" smtClean="0"/>
              <a:t>Quinto</a:t>
            </a:r>
            <a:r>
              <a:rPr lang="en-US" noProof="0" dirty="0" smtClean="0"/>
              <a:t> </a:t>
            </a:r>
            <a:r>
              <a:rPr lang="en-US" noProof="0" dirty="0" err="1" smtClean="0"/>
              <a:t>nivel</a:t>
            </a:r>
            <a:endParaRPr lang="en-US" noProof="0" dirty="0"/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45AB2DC-7990-4509-98A6-9D6692C82270}" type="datetimeFigureOut">
              <a:rPr lang="es-MX"/>
              <a:pPr/>
              <a:t>29/09/2015</a:t>
            </a:fld>
            <a:endParaRPr lang="es-MX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A0A218-3911-4896-B948-C10F6F8C6CA2}" type="slidenum">
              <a:rPr lang="es-MX"/>
              <a:pPr/>
              <a:t>‹#›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102314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6 Imagen" descr="logo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7315" y="5924550"/>
            <a:ext cx="1349375" cy="744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4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noProof="0" dirty="0" err="1" smtClean="0"/>
              <a:t>Haga</a:t>
            </a:r>
            <a:r>
              <a:rPr lang="en-US" noProof="0" dirty="0" smtClean="0"/>
              <a:t> </a:t>
            </a:r>
            <a:r>
              <a:rPr lang="en-US" noProof="0" dirty="0" err="1" smtClean="0"/>
              <a:t>clic</a:t>
            </a:r>
            <a:r>
              <a:rPr lang="en-US" noProof="0" dirty="0" smtClean="0"/>
              <a:t> para </a:t>
            </a:r>
            <a:r>
              <a:rPr lang="en-US" noProof="0" dirty="0" err="1" smtClean="0"/>
              <a:t>modificar</a:t>
            </a:r>
            <a:r>
              <a:rPr lang="en-US" noProof="0" dirty="0" smtClean="0"/>
              <a:t> el </a:t>
            </a:r>
            <a:r>
              <a:rPr lang="en-US" noProof="0" dirty="0" err="1" smtClean="0"/>
              <a:t>estilo</a:t>
            </a:r>
            <a:r>
              <a:rPr lang="en-US" noProof="0" dirty="0" smtClean="0"/>
              <a:t> de </a:t>
            </a:r>
            <a:r>
              <a:rPr lang="en-US" noProof="0" dirty="0" err="1" smtClean="0"/>
              <a:t>título</a:t>
            </a:r>
            <a:r>
              <a:rPr lang="en-US" noProof="0" dirty="0" smtClean="0"/>
              <a:t> del </a:t>
            </a:r>
            <a:r>
              <a:rPr lang="en-US" noProof="0" dirty="0" err="1" smtClean="0"/>
              <a:t>patrón</a:t>
            </a:r>
            <a:endParaRPr lang="en-US" noProof="0" dirty="0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noProof="0" dirty="0" err="1" smtClean="0"/>
              <a:t>Haga</a:t>
            </a:r>
            <a:r>
              <a:rPr lang="en-US" noProof="0" dirty="0" smtClean="0"/>
              <a:t> </a:t>
            </a:r>
            <a:r>
              <a:rPr lang="en-US" noProof="0" dirty="0" err="1" smtClean="0"/>
              <a:t>clic</a:t>
            </a:r>
            <a:r>
              <a:rPr lang="en-US" noProof="0" dirty="0" smtClean="0"/>
              <a:t> para </a:t>
            </a:r>
            <a:r>
              <a:rPr lang="en-US" noProof="0" dirty="0" err="1" smtClean="0"/>
              <a:t>modificar</a:t>
            </a:r>
            <a:r>
              <a:rPr lang="en-US" noProof="0" dirty="0" smtClean="0"/>
              <a:t> el </a:t>
            </a:r>
            <a:r>
              <a:rPr lang="en-US" noProof="0" dirty="0" err="1" smtClean="0"/>
              <a:t>estilo</a:t>
            </a:r>
            <a:r>
              <a:rPr lang="en-US" noProof="0" dirty="0" smtClean="0"/>
              <a:t> de </a:t>
            </a:r>
            <a:r>
              <a:rPr lang="en-US" noProof="0" dirty="0" err="1" smtClean="0"/>
              <a:t>texto</a:t>
            </a:r>
            <a:r>
              <a:rPr lang="en-US" noProof="0" dirty="0" smtClean="0"/>
              <a:t> del </a:t>
            </a:r>
            <a:r>
              <a:rPr lang="en-US" noProof="0" dirty="0" err="1" smtClean="0"/>
              <a:t>patrón</a:t>
            </a:r>
            <a:endParaRPr lang="en-US" noProof="0" dirty="0" smtClean="0"/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A172F9A-228A-466C-84CF-954463D002FD}" type="datetimeFigureOut">
              <a:rPr lang="es-MX"/>
              <a:pPr/>
              <a:t>29/09/2015</a:t>
            </a:fld>
            <a:endParaRPr lang="es-MX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B797333-6329-4BD6-8CA2-DB909607A388}" type="slidenum">
              <a:rPr lang="es-MX"/>
              <a:pPr/>
              <a:t>‹#›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929916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6 Imagen" descr="logo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7315" y="5924550"/>
            <a:ext cx="1349375" cy="744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 err="1" smtClean="0"/>
              <a:t>Haga</a:t>
            </a:r>
            <a:r>
              <a:rPr lang="en-US" noProof="0" dirty="0" smtClean="0"/>
              <a:t> </a:t>
            </a:r>
            <a:r>
              <a:rPr lang="en-US" noProof="0" dirty="0" err="1" smtClean="0"/>
              <a:t>clic</a:t>
            </a:r>
            <a:r>
              <a:rPr lang="en-US" noProof="0" dirty="0" smtClean="0"/>
              <a:t> para </a:t>
            </a:r>
            <a:r>
              <a:rPr lang="en-US" noProof="0" dirty="0" err="1" smtClean="0"/>
              <a:t>modificar</a:t>
            </a:r>
            <a:r>
              <a:rPr lang="en-US" noProof="0" dirty="0" smtClean="0"/>
              <a:t> el </a:t>
            </a:r>
            <a:r>
              <a:rPr lang="en-US" noProof="0" dirty="0" err="1" smtClean="0"/>
              <a:t>estilo</a:t>
            </a:r>
            <a:r>
              <a:rPr lang="en-US" noProof="0" dirty="0" smtClean="0"/>
              <a:t> de </a:t>
            </a:r>
            <a:r>
              <a:rPr lang="en-US" noProof="0" dirty="0" err="1" smtClean="0"/>
              <a:t>título</a:t>
            </a:r>
            <a:r>
              <a:rPr lang="en-US" noProof="0" dirty="0" smtClean="0"/>
              <a:t> del </a:t>
            </a:r>
            <a:r>
              <a:rPr lang="en-US" noProof="0" dirty="0" err="1" smtClean="0"/>
              <a:t>patrón</a:t>
            </a:r>
            <a:endParaRPr lang="en-US" noProof="0" dirty="0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2050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noProof="0" dirty="0" err="1" smtClean="0"/>
              <a:t>Haga</a:t>
            </a:r>
            <a:r>
              <a:rPr lang="en-US" noProof="0" dirty="0" smtClean="0"/>
              <a:t> </a:t>
            </a:r>
            <a:r>
              <a:rPr lang="en-US" noProof="0" dirty="0" err="1" smtClean="0"/>
              <a:t>clic</a:t>
            </a:r>
            <a:r>
              <a:rPr lang="en-US" noProof="0" dirty="0" smtClean="0"/>
              <a:t> para </a:t>
            </a:r>
            <a:r>
              <a:rPr lang="en-US" noProof="0" dirty="0" err="1" smtClean="0"/>
              <a:t>modificar</a:t>
            </a:r>
            <a:r>
              <a:rPr lang="en-US" noProof="0" dirty="0" smtClean="0"/>
              <a:t> el </a:t>
            </a:r>
            <a:r>
              <a:rPr lang="en-US" noProof="0" dirty="0" err="1" smtClean="0"/>
              <a:t>estilo</a:t>
            </a:r>
            <a:r>
              <a:rPr lang="en-US" noProof="0" dirty="0" smtClean="0"/>
              <a:t> de </a:t>
            </a:r>
            <a:r>
              <a:rPr lang="en-US" noProof="0" dirty="0" err="1" smtClean="0"/>
              <a:t>texto</a:t>
            </a:r>
            <a:r>
              <a:rPr lang="en-US" noProof="0" dirty="0" smtClean="0"/>
              <a:t> del </a:t>
            </a:r>
            <a:r>
              <a:rPr lang="en-US" noProof="0" dirty="0" err="1" smtClean="0"/>
              <a:t>patrón</a:t>
            </a:r>
            <a:endParaRPr lang="en-US" noProof="0" dirty="0" smtClean="0"/>
          </a:p>
          <a:p>
            <a:pPr lvl="1"/>
            <a:r>
              <a:rPr lang="en-US" noProof="0" dirty="0" smtClean="0"/>
              <a:t>Segundo </a:t>
            </a:r>
            <a:r>
              <a:rPr lang="en-US" noProof="0" dirty="0" err="1" smtClean="0"/>
              <a:t>nivel</a:t>
            </a:r>
            <a:endParaRPr lang="en-US" noProof="0" dirty="0" smtClean="0"/>
          </a:p>
          <a:p>
            <a:pPr lvl="2"/>
            <a:r>
              <a:rPr lang="en-US" noProof="0" dirty="0" err="1" smtClean="0"/>
              <a:t>Tercer</a:t>
            </a:r>
            <a:r>
              <a:rPr lang="en-US" noProof="0" dirty="0" smtClean="0"/>
              <a:t> </a:t>
            </a:r>
            <a:r>
              <a:rPr lang="en-US" noProof="0" dirty="0" err="1" smtClean="0"/>
              <a:t>nivel</a:t>
            </a:r>
            <a:endParaRPr lang="en-US" noProof="0" dirty="0" smtClean="0"/>
          </a:p>
          <a:p>
            <a:pPr lvl="3"/>
            <a:r>
              <a:rPr lang="en-US" noProof="0" dirty="0" smtClean="0"/>
              <a:t>Cuarto </a:t>
            </a:r>
            <a:r>
              <a:rPr lang="en-US" noProof="0" dirty="0" err="1" smtClean="0"/>
              <a:t>nivel</a:t>
            </a:r>
            <a:endParaRPr lang="en-US" noProof="0" dirty="0" smtClean="0"/>
          </a:p>
          <a:p>
            <a:pPr lvl="4"/>
            <a:r>
              <a:rPr lang="en-US" noProof="0" dirty="0" err="1" smtClean="0"/>
              <a:t>Quinto</a:t>
            </a:r>
            <a:r>
              <a:rPr lang="en-US" noProof="0" dirty="0" smtClean="0"/>
              <a:t> </a:t>
            </a:r>
            <a:r>
              <a:rPr lang="en-US" noProof="0" dirty="0" err="1" smtClean="0"/>
              <a:t>nivel</a:t>
            </a:r>
            <a:endParaRPr lang="en-US" noProof="0" dirty="0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2050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noProof="0" dirty="0" err="1" smtClean="0"/>
              <a:t>Haga</a:t>
            </a:r>
            <a:r>
              <a:rPr lang="en-US" noProof="0" dirty="0" smtClean="0"/>
              <a:t> </a:t>
            </a:r>
            <a:r>
              <a:rPr lang="en-US" noProof="0" dirty="0" err="1" smtClean="0"/>
              <a:t>clic</a:t>
            </a:r>
            <a:r>
              <a:rPr lang="en-US" noProof="0" dirty="0" smtClean="0"/>
              <a:t> para </a:t>
            </a:r>
            <a:r>
              <a:rPr lang="en-US" noProof="0" dirty="0" err="1" smtClean="0"/>
              <a:t>modificar</a:t>
            </a:r>
            <a:r>
              <a:rPr lang="en-US" noProof="0" dirty="0" smtClean="0"/>
              <a:t> el </a:t>
            </a:r>
            <a:r>
              <a:rPr lang="en-US" noProof="0" dirty="0" err="1" smtClean="0"/>
              <a:t>estilo</a:t>
            </a:r>
            <a:r>
              <a:rPr lang="en-US" noProof="0" dirty="0" smtClean="0"/>
              <a:t> de </a:t>
            </a:r>
            <a:r>
              <a:rPr lang="en-US" noProof="0" dirty="0" err="1" smtClean="0"/>
              <a:t>texto</a:t>
            </a:r>
            <a:r>
              <a:rPr lang="en-US" noProof="0" dirty="0" smtClean="0"/>
              <a:t> del </a:t>
            </a:r>
            <a:r>
              <a:rPr lang="en-US" noProof="0" dirty="0" err="1" smtClean="0"/>
              <a:t>patrón</a:t>
            </a:r>
            <a:endParaRPr lang="en-US" noProof="0" dirty="0" smtClean="0"/>
          </a:p>
          <a:p>
            <a:pPr lvl="1"/>
            <a:r>
              <a:rPr lang="en-US" noProof="0" dirty="0" smtClean="0"/>
              <a:t>Segundo </a:t>
            </a:r>
            <a:r>
              <a:rPr lang="en-US" noProof="0" dirty="0" err="1" smtClean="0"/>
              <a:t>nivel</a:t>
            </a:r>
            <a:endParaRPr lang="en-US" noProof="0" dirty="0" smtClean="0"/>
          </a:p>
          <a:p>
            <a:pPr lvl="2"/>
            <a:r>
              <a:rPr lang="en-US" noProof="0" dirty="0" err="1" smtClean="0"/>
              <a:t>Tercer</a:t>
            </a:r>
            <a:r>
              <a:rPr lang="en-US" noProof="0" dirty="0" smtClean="0"/>
              <a:t> </a:t>
            </a:r>
            <a:r>
              <a:rPr lang="en-US" noProof="0" dirty="0" err="1" smtClean="0"/>
              <a:t>nivel</a:t>
            </a:r>
            <a:endParaRPr lang="en-US" noProof="0" dirty="0" smtClean="0"/>
          </a:p>
          <a:p>
            <a:pPr lvl="3"/>
            <a:r>
              <a:rPr lang="en-US" noProof="0" dirty="0" smtClean="0"/>
              <a:t>Cuarto </a:t>
            </a:r>
            <a:r>
              <a:rPr lang="en-US" noProof="0" dirty="0" err="1" smtClean="0"/>
              <a:t>nivel</a:t>
            </a:r>
            <a:endParaRPr lang="en-US" noProof="0" dirty="0" smtClean="0"/>
          </a:p>
          <a:p>
            <a:pPr lvl="4"/>
            <a:r>
              <a:rPr lang="en-US" noProof="0" dirty="0" err="1" smtClean="0"/>
              <a:t>Quinto</a:t>
            </a:r>
            <a:r>
              <a:rPr lang="en-US" noProof="0" dirty="0" smtClean="0"/>
              <a:t> </a:t>
            </a:r>
            <a:r>
              <a:rPr lang="en-US" noProof="0" dirty="0" err="1" smtClean="0"/>
              <a:t>nivel</a:t>
            </a:r>
            <a:endParaRPr lang="en-US" noProof="0" dirty="0"/>
          </a:p>
        </p:txBody>
      </p:sp>
      <p:sp>
        <p:nvSpPr>
          <p:cNvPr id="6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A483342-09CF-44CF-8ED0-94CBEB5B945C}" type="datetimeFigureOut">
              <a:rPr lang="es-MX"/>
              <a:pPr/>
              <a:t>29/09/2015</a:t>
            </a:fld>
            <a:endParaRPr lang="es-MX"/>
          </a:p>
        </p:txBody>
      </p:sp>
      <p:sp>
        <p:nvSpPr>
          <p:cNvPr id="7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8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66655C-7867-4BDF-A976-CD039B19A45D}" type="slidenum">
              <a:rPr lang="es-MX"/>
              <a:pPr/>
              <a:t>‹#›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152547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6 Imagen" descr="logo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7315" y="5924550"/>
            <a:ext cx="1349375" cy="744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noProof="0" dirty="0" err="1" smtClean="0"/>
              <a:t>Haga</a:t>
            </a:r>
            <a:r>
              <a:rPr lang="en-US" noProof="0" dirty="0" smtClean="0"/>
              <a:t> </a:t>
            </a:r>
            <a:r>
              <a:rPr lang="en-US" noProof="0" dirty="0" err="1" smtClean="0"/>
              <a:t>clic</a:t>
            </a:r>
            <a:r>
              <a:rPr lang="en-US" noProof="0" dirty="0" smtClean="0"/>
              <a:t> para </a:t>
            </a:r>
            <a:r>
              <a:rPr lang="en-US" noProof="0" dirty="0" err="1" smtClean="0"/>
              <a:t>modificar</a:t>
            </a:r>
            <a:r>
              <a:rPr lang="en-US" noProof="0" dirty="0" smtClean="0"/>
              <a:t> el </a:t>
            </a:r>
            <a:r>
              <a:rPr lang="en-US" noProof="0" dirty="0" err="1" smtClean="0"/>
              <a:t>estilo</a:t>
            </a:r>
            <a:r>
              <a:rPr lang="en-US" noProof="0" dirty="0" smtClean="0"/>
              <a:t> de </a:t>
            </a:r>
            <a:r>
              <a:rPr lang="en-US" noProof="0" dirty="0" err="1" smtClean="0"/>
              <a:t>título</a:t>
            </a:r>
            <a:r>
              <a:rPr lang="en-US" noProof="0" dirty="0" smtClean="0"/>
              <a:t> del </a:t>
            </a:r>
            <a:r>
              <a:rPr lang="en-US" noProof="0" dirty="0" err="1" smtClean="0"/>
              <a:t>patrón</a:t>
            </a:r>
            <a:endParaRPr lang="en-US" noProof="0" dirty="0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 noProof="0" dirty="0" err="1" smtClean="0"/>
              <a:t>Haga</a:t>
            </a:r>
            <a:r>
              <a:rPr lang="en-US" noProof="0" dirty="0" smtClean="0"/>
              <a:t> </a:t>
            </a:r>
            <a:r>
              <a:rPr lang="en-US" noProof="0" dirty="0" err="1" smtClean="0"/>
              <a:t>clic</a:t>
            </a:r>
            <a:r>
              <a:rPr lang="en-US" noProof="0" dirty="0" smtClean="0"/>
              <a:t> para </a:t>
            </a:r>
            <a:r>
              <a:rPr lang="en-US" noProof="0" dirty="0" err="1" smtClean="0"/>
              <a:t>modificar</a:t>
            </a:r>
            <a:r>
              <a:rPr lang="en-US" noProof="0" dirty="0" smtClean="0"/>
              <a:t> el </a:t>
            </a:r>
            <a:r>
              <a:rPr lang="en-US" noProof="0" dirty="0" err="1" smtClean="0"/>
              <a:t>estilo</a:t>
            </a:r>
            <a:r>
              <a:rPr lang="en-US" noProof="0" dirty="0" smtClean="0"/>
              <a:t> de </a:t>
            </a:r>
            <a:r>
              <a:rPr lang="en-US" noProof="0" dirty="0" err="1" smtClean="0"/>
              <a:t>texto</a:t>
            </a:r>
            <a:r>
              <a:rPr lang="en-US" noProof="0" dirty="0" smtClean="0"/>
              <a:t> del </a:t>
            </a:r>
            <a:r>
              <a:rPr lang="en-US" noProof="0" dirty="0" err="1" smtClean="0"/>
              <a:t>patrón</a:t>
            </a:r>
            <a:endParaRPr lang="en-US" noProof="0" dirty="0" smtClean="0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9"/>
            <a:ext cx="4040188" cy="3630389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noProof="0" dirty="0" err="1" smtClean="0"/>
              <a:t>Haga</a:t>
            </a:r>
            <a:r>
              <a:rPr lang="en-US" noProof="0" dirty="0" smtClean="0"/>
              <a:t> </a:t>
            </a:r>
            <a:r>
              <a:rPr lang="en-US" noProof="0" dirty="0" err="1" smtClean="0"/>
              <a:t>clic</a:t>
            </a:r>
            <a:r>
              <a:rPr lang="en-US" noProof="0" dirty="0" smtClean="0"/>
              <a:t> para </a:t>
            </a:r>
            <a:r>
              <a:rPr lang="en-US" noProof="0" dirty="0" err="1" smtClean="0"/>
              <a:t>modificar</a:t>
            </a:r>
            <a:r>
              <a:rPr lang="en-US" noProof="0" dirty="0" smtClean="0"/>
              <a:t> el </a:t>
            </a:r>
            <a:r>
              <a:rPr lang="en-US" noProof="0" dirty="0" err="1" smtClean="0"/>
              <a:t>estilo</a:t>
            </a:r>
            <a:r>
              <a:rPr lang="en-US" noProof="0" dirty="0" smtClean="0"/>
              <a:t> de </a:t>
            </a:r>
            <a:r>
              <a:rPr lang="en-US" noProof="0" dirty="0" err="1" smtClean="0"/>
              <a:t>texto</a:t>
            </a:r>
            <a:r>
              <a:rPr lang="en-US" noProof="0" dirty="0" smtClean="0"/>
              <a:t> del </a:t>
            </a:r>
            <a:r>
              <a:rPr lang="en-US" noProof="0" dirty="0" err="1" smtClean="0"/>
              <a:t>patrón</a:t>
            </a:r>
            <a:endParaRPr lang="en-US" noProof="0" dirty="0" smtClean="0"/>
          </a:p>
          <a:p>
            <a:pPr lvl="1"/>
            <a:r>
              <a:rPr lang="en-US" noProof="0" dirty="0" smtClean="0"/>
              <a:t>Segundo </a:t>
            </a:r>
            <a:r>
              <a:rPr lang="en-US" noProof="0" dirty="0" err="1" smtClean="0"/>
              <a:t>nivel</a:t>
            </a:r>
            <a:endParaRPr lang="en-US" noProof="0" dirty="0" smtClean="0"/>
          </a:p>
          <a:p>
            <a:pPr lvl="2"/>
            <a:r>
              <a:rPr lang="en-US" noProof="0" dirty="0" err="1" smtClean="0"/>
              <a:t>Tercer</a:t>
            </a:r>
            <a:r>
              <a:rPr lang="en-US" noProof="0" dirty="0" smtClean="0"/>
              <a:t> </a:t>
            </a:r>
            <a:r>
              <a:rPr lang="en-US" noProof="0" dirty="0" err="1" smtClean="0"/>
              <a:t>nivel</a:t>
            </a:r>
            <a:endParaRPr lang="en-US" noProof="0" dirty="0" smtClean="0"/>
          </a:p>
          <a:p>
            <a:pPr lvl="3"/>
            <a:r>
              <a:rPr lang="en-US" noProof="0" dirty="0" smtClean="0"/>
              <a:t>Cuarto </a:t>
            </a:r>
            <a:r>
              <a:rPr lang="en-US" noProof="0" dirty="0" err="1" smtClean="0"/>
              <a:t>nivel</a:t>
            </a:r>
            <a:endParaRPr lang="en-US" noProof="0" dirty="0" smtClean="0"/>
          </a:p>
          <a:p>
            <a:pPr lvl="4"/>
            <a:r>
              <a:rPr lang="en-US" noProof="0" dirty="0" err="1" smtClean="0"/>
              <a:t>Quinto</a:t>
            </a:r>
            <a:r>
              <a:rPr lang="en-US" noProof="0" dirty="0" smtClean="0"/>
              <a:t> </a:t>
            </a:r>
            <a:r>
              <a:rPr lang="en-US" noProof="0" dirty="0" err="1" smtClean="0"/>
              <a:t>nivel</a:t>
            </a:r>
            <a:endParaRPr lang="en-US" noProof="0" dirty="0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 noProof="0" dirty="0" err="1" smtClean="0"/>
              <a:t>Haga</a:t>
            </a:r>
            <a:r>
              <a:rPr lang="en-US" noProof="0" dirty="0" smtClean="0"/>
              <a:t> </a:t>
            </a:r>
            <a:r>
              <a:rPr lang="en-US" noProof="0" dirty="0" err="1" smtClean="0"/>
              <a:t>clic</a:t>
            </a:r>
            <a:r>
              <a:rPr lang="en-US" noProof="0" dirty="0" smtClean="0"/>
              <a:t> para </a:t>
            </a:r>
            <a:r>
              <a:rPr lang="en-US" noProof="0" dirty="0" err="1" smtClean="0"/>
              <a:t>modificar</a:t>
            </a:r>
            <a:r>
              <a:rPr lang="en-US" noProof="0" dirty="0" smtClean="0"/>
              <a:t> el </a:t>
            </a:r>
            <a:r>
              <a:rPr lang="en-US" noProof="0" dirty="0" err="1" smtClean="0"/>
              <a:t>estilo</a:t>
            </a:r>
            <a:r>
              <a:rPr lang="en-US" noProof="0" dirty="0" smtClean="0"/>
              <a:t> de </a:t>
            </a:r>
            <a:r>
              <a:rPr lang="en-US" noProof="0" dirty="0" err="1" smtClean="0"/>
              <a:t>texto</a:t>
            </a:r>
            <a:r>
              <a:rPr lang="en-US" noProof="0" dirty="0" smtClean="0"/>
              <a:t> del </a:t>
            </a:r>
            <a:r>
              <a:rPr lang="en-US" noProof="0" dirty="0" err="1" smtClean="0"/>
              <a:t>patrón</a:t>
            </a:r>
            <a:endParaRPr lang="en-US" noProof="0" dirty="0" smtClean="0"/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7" y="2174879"/>
            <a:ext cx="4041775" cy="3630389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noProof="0" dirty="0" err="1" smtClean="0"/>
              <a:t>Haga</a:t>
            </a:r>
            <a:r>
              <a:rPr lang="en-US" noProof="0" dirty="0" smtClean="0"/>
              <a:t> </a:t>
            </a:r>
            <a:r>
              <a:rPr lang="en-US" noProof="0" dirty="0" err="1" smtClean="0"/>
              <a:t>clic</a:t>
            </a:r>
            <a:r>
              <a:rPr lang="en-US" noProof="0" dirty="0" smtClean="0"/>
              <a:t> para </a:t>
            </a:r>
            <a:r>
              <a:rPr lang="en-US" noProof="0" dirty="0" err="1" smtClean="0"/>
              <a:t>modificar</a:t>
            </a:r>
            <a:r>
              <a:rPr lang="en-US" noProof="0" dirty="0" smtClean="0"/>
              <a:t> el </a:t>
            </a:r>
            <a:r>
              <a:rPr lang="en-US" noProof="0" dirty="0" err="1" smtClean="0"/>
              <a:t>estilo</a:t>
            </a:r>
            <a:r>
              <a:rPr lang="en-US" noProof="0" dirty="0" smtClean="0"/>
              <a:t> de </a:t>
            </a:r>
            <a:r>
              <a:rPr lang="en-US" noProof="0" dirty="0" err="1" smtClean="0"/>
              <a:t>texto</a:t>
            </a:r>
            <a:r>
              <a:rPr lang="en-US" noProof="0" dirty="0" smtClean="0"/>
              <a:t> del </a:t>
            </a:r>
            <a:r>
              <a:rPr lang="en-US" noProof="0" dirty="0" err="1" smtClean="0"/>
              <a:t>patrón</a:t>
            </a:r>
            <a:endParaRPr lang="en-US" noProof="0" dirty="0" smtClean="0"/>
          </a:p>
          <a:p>
            <a:pPr lvl="1"/>
            <a:r>
              <a:rPr lang="en-US" noProof="0" dirty="0" smtClean="0"/>
              <a:t>Segundo </a:t>
            </a:r>
            <a:r>
              <a:rPr lang="en-US" noProof="0" dirty="0" err="1" smtClean="0"/>
              <a:t>nivel</a:t>
            </a:r>
            <a:endParaRPr lang="en-US" noProof="0" dirty="0" smtClean="0"/>
          </a:p>
          <a:p>
            <a:pPr lvl="2"/>
            <a:r>
              <a:rPr lang="en-US" noProof="0" dirty="0" err="1" smtClean="0"/>
              <a:t>Tercer</a:t>
            </a:r>
            <a:r>
              <a:rPr lang="en-US" noProof="0" dirty="0" smtClean="0"/>
              <a:t> </a:t>
            </a:r>
            <a:r>
              <a:rPr lang="en-US" noProof="0" dirty="0" err="1" smtClean="0"/>
              <a:t>nivel</a:t>
            </a:r>
            <a:endParaRPr lang="en-US" noProof="0" dirty="0" smtClean="0"/>
          </a:p>
          <a:p>
            <a:pPr lvl="3"/>
            <a:r>
              <a:rPr lang="en-US" noProof="0" dirty="0" smtClean="0"/>
              <a:t>Cuarto </a:t>
            </a:r>
            <a:r>
              <a:rPr lang="en-US" noProof="0" dirty="0" err="1" smtClean="0"/>
              <a:t>nivel</a:t>
            </a:r>
            <a:endParaRPr lang="en-US" noProof="0" dirty="0" smtClean="0"/>
          </a:p>
          <a:p>
            <a:pPr lvl="4"/>
            <a:r>
              <a:rPr lang="en-US" noProof="0" dirty="0" err="1" smtClean="0"/>
              <a:t>Quinto</a:t>
            </a:r>
            <a:r>
              <a:rPr lang="en-US" noProof="0" dirty="0" smtClean="0"/>
              <a:t> </a:t>
            </a:r>
            <a:r>
              <a:rPr lang="en-US" noProof="0" dirty="0" err="1" smtClean="0"/>
              <a:t>nivel</a:t>
            </a:r>
            <a:endParaRPr lang="en-US" noProof="0" dirty="0"/>
          </a:p>
        </p:txBody>
      </p:sp>
      <p:sp>
        <p:nvSpPr>
          <p:cNvPr id="8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368080D-6F41-4A68-851B-9ABA473D027B}" type="datetimeFigureOut">
              <a:rPr lang="es-MX"/>
              <a:pPr/>
              <a:t>29/09/2015</a:t>
            </a:fld>
            <a:endParaRPr lang="es-MX"/>
          </a:p>
        </p:txBody>
      </p:sp>
      <p:sp>
        <p:nvSpPr>
          <p:cNvPr id="9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10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341C597-90BA-401B-AEFE-5A867E64B730}" type="slidenum">
              <a:rPr lang="es-MX"/>
              <a:pPr/>
              <a:t>‹#›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193785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6 Imagen" descr="logo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7315" y="5924550"/>
            <a:ext cx="1349375" cy="744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 err="1" smtClean="0"/>
              <a:t>Haga</a:t>
            </a:r>
            <a:r>
              <a:rPr lang="en-US" noProof="0" dirty="0" smtClean="0"/>
              <a:t> </a:t>
            </a:r>
            <a:r>
              <a:rPr lang="en-US" noProof="0" dirty="0" err="1" smtClean="0"/>
              <a:t>clic</a:t>
            </a:r>
            <a:r>
              <a:rPr lang="en-US" noProof="0" dirty="0" smtClean="0"/>
              <a:t> para </a:t>
            </a:r>
            <a:r>
              <a:rPr lang="en-US" noProof="0" dirty="0" err="1" smtClean="0"/>
              <a:t>modificar</a:t>
            </a:r>
            <a:r>
              <a:rPr lang="en-US" noProof="0" dirty="0" smtClean="0"/>
              <a:t> el </a:t>
            </a:r>
            <a:r>
              <a:rPr lang="en-US" noProof="0" dirty="0" err="1" smtClean="0"/>
              <a:t>estilo</a:t>
            </a:r>
            <a:r>
              <a:rPr lang="en-US" noProof="0" dirty="0" smtClean="0"/>
              <a:t> de </a:t>
            </a:r>
            <a:r>
              <a:rPr lang="en-US" noProof="0" dirty="0" err="1" smtClean="0"/>
              <a:t>título</a:t>
            </a:r>
            <a:r>
              <a:rPr lang="en-US" noProof="0" dirty="0" smtClean="0"/>
              <a:t> del </a:t>
            </a:r>
            <a:r>
              <a:rPr lang="en-US" noProof="0" dirty="0" err="1" smtClean="0"/>
              <a:t>patrón</a:t>
            </a:r>
            <a:endParaRPr lang="en-US" noProof="0" dirty="0"/>
          </a:p>
        </p:txBody>
      </p:sp>
      <p:sp>
        <p:nvSpPr>
          <p:cNvPr id="4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11A3347-BB06-4469-B036-4AF94A76E6B7}" type="datetimeFigureOut">
              <a:rPr lang="es-MX"/>
              <a:pPr/>
              <a:t>29/09/2015</a:t>
            </a:fld>
            <a:endParaRPr lang="es-MX"/>
          </a:p>
        </p:txBody>
      </p:sp>
      <p:sp>
        <p:nvSpPr>
          <p:cNvPr id="5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8D7076B-CC0E-4B60-9A89-64DC4E41F9AC}" type="slidenum">
              <a:rPr lang="es-MX"/>
              <a:pPr/>
              <a:t>‹#›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8989528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6 Imagen" descr="logo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7315" y="5924550"/>
            <a:ext cx="1349375" cy="744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4F4D547-0B60-42D2-8C32-7E1E8C5D9DB7}" type="datetimeFigureOut">
              <a:rPr lang="es-MX"/>
              <a:pPr/>
              <a:t>29/09/2015</a:t>
            </a:fld>
            <a:endParaRPr lang="es-MX"/>
          </a:p>
        </p:txBody>
      </p:sp>
      <p:sp>
        <p:nvSpPr>
          <p:cNvPr id="4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95DD11D-C922-43CD-A83B-4526CB784F61}" type="slidenum">
              <a:rPr lang="es-MX"/>
              <a:pPr/>
              <a:t>‹#›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992683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6 Imagen" descr="logo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7315" y="5924550"/>
            <a:ext cx="1349375" cy="744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noProof="0" dirty="0" err="1" smtClean="0"/>
              <a:t>Haga</a:t>
            </a:r>
            <a:r>
              <a:rPr lang="en-US" noProof="0" dirty="0" smtClean="0"/>
              <a:t> </a:t>
            </a:r>
            <a:r>
              <a:rPr lang="en-US" noProof="0" dirty="0" err="1" smtClean="0"/>
              <a:t>clic</a:t>
            </a:r>
            <a:r>
              <a:rPr lang="en-US" noProof="0" dirty="0" smtClean="0"/>
              <a:t> para </a:t>
            </a:r>
            <a:r>
              <a:rPr lang="en-US" noProof="0" dirty="0" err="1" smtClean="0"/>
              <a:t>modificar</a:t>
            </a:r>
            <a:r>
              <a:rPr lang="en-US" noProof="0" dirty="0" smtClean="0"/>
              <a:t> el </a:t>
            </a:r>
            <a:r>
              <a:rPr lang="en-US" noProof="0" dirty="0" err="1" smtClean="0"/>
              <a:t>estilo</a:t>
            </a:r>
            <a:r>
              <a:rPr lang="en-US" noProof="0" dirty="0" smtClean="0"/>
              <a:t> de </a:t>
            </a:r>
            <a:r>
              <a:rPr lang="en-US" noProof="0" dirty="0" err="1" smtClean="0"/>
              <a:t>título</a:t>
            </a:r>
            <a:r>
              <a:rPr lang="en-US" noProof="0" dirty="0" smtClean="0"/>
              <a:t> del </a:t>
            </a:r>
            <a:r>
              <a:rPr lang="en-US" noProof="0" dirty="0" err="1" smtClean="0"/>
              <a:t>patrón</a:t>
            </a:r>
            <a:endParaRPr lang="en-US" noProof="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0" cy="553221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noProof="0" dirty="0" err="1" smtClean="0"/>
              <a:t>Haga</a:t>
            </a:r>
            <a:r>
              <a:rPr lang="en-US" noProof="0" dirty="0" smtClean="0"/>
              <a:t> </a:t>
            </a:r>
            <a:r>
              <a:rPr lang="en-US" noProof="0" dirty="0" err="1" smtClean="0"/>
              <a:t>clic</a:t>
            </a:r>
            <a:r>
              <a:rPr lang="en-US" noProof="0" dirty="0" smtClean="0"/>
              <a:t> para </a:t>
            </a:r>
            <a:r>
              <a:rPr lang="en-US" noProof="0" dirty="0" err="1" smtClean="0"/>
              <a:t>modificar</a:t>
            </a:r>
            <a:r>
              <a:rPr lang="en-US" noProof="0" dirty="0" smtClean="0"/>
              <a:t> el </a:t>
            </a:r>
            <a:r>
              <a:rPr lang="en-US" noProof="0" dirty="0" err="1" smtClean="0"/>
              <a:t>estilo</a:t>
            </a:r>
            <a:r>
              <a:rPr lang="en-US" noProof="0" dirty="0" smtClean="0"/>
              <a:t> de </a:t>
            </a:r>
            <a:r>
              <a:rPr lang="en-US" noProof="0" dirty="0" err="1" smtClean="0"/>
              <a:t>texto</a:t>
            </a:r>
            <a:r>
              <a:rPr lang="en-US" noProof="0" dirty="0" smtClean="0"/>
              <a:t> del </a:t>
            </a:r>
            <a:r>
              <a:rPr lang="en-US" noProof="0" dirty="0" err="1" smtClean="0"/>
              <a:t>patrón</a:t>
            </a:r>
            <a:endParaRPr lang="en-US" noProof="0" dirty="0" smtClean="0"/>
          </a:p>
          <a:p>
            <a:pPr lvl="1"/>
            <a:r>
              <a:rPr lang="en-US" noProof="0" dirty="0" smtClean="0"/>
              <a:t>Segundo </a:t>
            </a:r>
            <a:r>
              <a:rPr lang="en-US" noProof="0" dirty="0" err="1" smtClean="0"/>
              <a:t>nivel</a:t>
            </a:r>
            <a:endParaRPr lang="en-US" noProof="0" dirty="0" smtClean="0"/>
          </a:p>
          <a:p>
            <a:pPr lvl="2"/>
            <a:r>
              <a:rPr lang="en-US" noProof="0" dirty="0" err="1" smtClean="0"/>
              <a:t>Tercer</a:t>
            </a:r>
            <a:r>
              <a:rPr lang="en-US" noProof="0" dirty="0" smtClean="0"/>
              <a:t> </a:t>
            </a:r>
            <a:r>
              <a:rPr lang="en-US" noProof="0" dirty="0" err="1" smtClean="0"/>
              <a:t>nivel</a:t>
            </a:r>
            <a:endParaRPr lang="en-US" noProof="0" dirty="0" smtClean="0"/>
          </a:p>
          <a:p>
            <a:pPr lvl="3"/>
            <a:r>
              <a:rPr lang="en-US" noProof="0" dirty="0" smtClean="0"/>
              <a:t>Cuarto </a:t>
            </a:r>
            <a:r>
              <a:rPr lang="en-US" noProof="0" dirty="0" err="1" smtClean="0"/>
              <a:t>nivel</a:t>
            </a:r>
            <a:endParaRPr lang="en-US" noProof="0" dirty="0" smtClean="0"/>
          </a:p>
          <a:p>
            <a:pPr lvl="4"/>
            <a:r>
              <a:rPr lang="en-US" noProof="0" dirty="0" err="1" smtClean="0"/>
              <a:t>Quinto</a:t>
            </a:r>
            <a:r>
              <a:rPr lang="en-US" noProof="0" dirty="0" smtClean="0"/>
              <a:t> </a:t>
            </a:r>
            <a:r>
              <a:rPr lang="en-US" noProof="0" dirty="0" err="1" smtClean="0"/>
              <a:t>nivel</a:t>
            </a:r>
            <a:endParaRPr lang="en-US" noProof="0" dirty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2" y="1435101"/>
            <a:ext cx="3008313" cy="4433874"/>
          </a:xfrm>
        </p:spPr>
        <p:txBody>
          <a:bodyPr/>
          <a:lstStyle>
            <a:lvl1pPr marL="0" indent="0">
              <a:buNone/>
              <a:defRPr sz="1400"/>
            </a:lvl1pPr>
            <a:lvl2pPr marL="457189" indent="0">
              <a:buNone/>
              <a:defRPr sz="1200"/>
            </a:lvl2pPr>
            <a:lvl3pPr marL="914377" indent="0">
              <a:buNone/>
              <a:defRPr sz="1000"/>
            </a:lvl3pPr>
            <a:lvl4pPr marL="1371566" indent="0">
              <a:buNone/>
              <a:defRPr sz="900"/>
            </a:lvl4pPr>
            <a:lvl5pPr marL="1828754" indent="0">
              <a:buNone/>
              <a:defRPr sz="900"/>
            </a:lvl5pPr>
            <a:lvl6pPr marL="2285943" indent="0">
              <a:buNone/>
              <a:defRPr sz="900"/>
            </a:lvl6pPr>
            <a:lvl7pPr marL="2743131" indent="0">
              <a:buNone/>
              <a:defRPr sz="900"/>
            </a:lvl7pPr>
            <a:lvl8pPr marL="3200320" indent="0">
              <a:buNone/>
              <a:defRPr sz="900"/>
            </a:lvl8pPr>
            <a:lvl9pPr marL="3657509" indent="0">
              <a:buNone/>
              <a:defRPr sz="900"/>
            </a:lvl9pPr>
          </a:lstStyle>
          <a:p>
            <a:pPr lvl="0"/>
            <a:r>
              <a:rPr lang="en-US" noProof="0" dirty="0" err="1" smtClean="0"/>
              <a:t>Haga</a:t>
            </a:r>
            <a:r>
              <a:rPr lang="en-US" noProof="0" dirty="0" smtClean="0"/>
              <a:t> </a:t>
            </a:r>
            <a:r>
              <a:rPr lang="en-US" noProof="0" dirty="0" err="1" smtClean="0"/>
              <a:t>clic</a:t>
            </a:r>
            <a:r>
              <a:rPr lang="en-US" noProof="0" dirty="0" smtClean="0"/>
              <a:t> para </a:t>
            </a:r>
            <a:r>
              <a:rPr lang="en-US" noProof="0" dirty="0" err="1" smtClean="0"/>
              <a:t>modificar</a:t>
            </a:r>
            <a:r>
              <a:rPr lang="en-US" noProof="0" dirty="0" smtClean="0"/>
              <a:t> el </a:t>
            </a:r>
            <a:r>
              <a:rPr lang="en-US" noProof="0" dirty="0" err="1" smtClean="0"/>
              <a:t>estilo</a:t>
            </a:r>
            <a:r>
              <a:rPr lang="en-US" noProof="0" dirty="0" smtClean="0"/>
              <a:t> de </a:t>
            </a:r>
            <a:r>
              <a:rPr lang="en-US" noProof="0" dirty="0" err="1" smtClean="0"/>
              <a:t>texto</a:t>
            </a:r>
            <a:r>
              <a:rPr lang="en-US" noProof="0" dirty="0" smtClean="0"/>
              <a:t> del </a:t>
            </a:r>
            <a:r>
              <a:rPr lang="en-US" noProof="0" dirty="0" err="1" smtClean="0"/>
              <a:t>patrón</a:t>
            </a:r>
            <a:endParaRPr lang="en-US" noProof="0" dirty="0" smtClean="0"/>
          </a:p>
        </p:txBody>
      </p:sp>
      <p:sp>
        <p:nvSpPr>
          <p:cNvPr id="6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3FD2221-55ED-4506-BAF2-0FF3E2DB03E8}" type="datetimeFigureOut">
              <a:rPr lang="es-MX"/>
              <a:pPr/>
              <a:t>29/09/2015</a:t>
            </a:fld>
            <a:endParaRPr lang="es-MX"/>
          </a:p>
        </p:txBody>
      </p:sp>
      <p:sp>
        <p:nvSpPr>
          <p:cNvPr id="7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8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EA1B96-1CE1-4E95-ACB3-05D3188A84AD}" type="slidenum">
              <a:rPr lang="es-MX"/>
              <a:pPr/>
              <a:t>‹#›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514669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6 Imagen" descr="logo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7315" y="5924550"/>
            <a:ext cx="1349375" cy="744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653136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noProof="0" dirty="0" err="1" smtClean="0"/>
              <a:t>Haga</a:t>
            </a:r>
            <a:r>
              <a:rPr lang="en-US" noProof="0" dirty="0" smtClean="0"/>
              <a:t> </a:t>
            </a:r>
            <a:r>
              <a:rPr lang="en-US" noProof="0" dirty="0" err="1" smtClean="0"/>
              <a:t>clic</a:t>
            </a:r>
            <a:r>
              <a:rPr lang="en-US" noProof="0" dirty="0" smtClean="0"/>
              <a:t> para </a:t>
            </a:r>
            <a:r>
              <a:rPr lang="en-US" noProof="0" dirty="0" err="1" smtClean="0"/>
              <a:t>modificar</a:t>
            </a:r>
            <a:r>
              <a:rPr lang="en-US" noProof="0" dirty="0" smtClean="0"/>
              <a:t> el </a:t>
            </a:r>
            <a:r>
              <a:rPr lang="en-US" noProof="0" dirty="0" err="1" smtClean="0"/>
              <a:t>estilo</a:t>
            </a:r>
            <a:r>
              <a:rPr lang="en-US" noProof="0" dirty="0" smtClean="0"/>
              <a:t> de </a:t>
            </a:r>
            <a:r>
              <a:rPr lang="en-US" noProof="0" dirty="0" err="1" smtClean="0"/>
              <a:t>título</a:t>
            </a:r>
            <a:r>
              <a:rPr lang="en-US" noProof="0" dirty="0" smtClean="0"/>
              <a:t> del </a:t>
            </a:r>
            <a:r>
              <a:rPr lang="en-US" noProof="0" dirty="0" err="1" smtClean="0"/>
              <a:t>patrón</a:t>
            </a:r>
            <a:endParaRPr lang="en-US" noProof="0" dirty="0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9"/>
            <a:ext cx="5486400" cy="3968353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pPr lvl="0"/>
            <a:r>
              <a:rPr lang="en-US" noProof="0" dirty="0" err="1" smtClean="0"/>
              <a:t>Haga</a:t>
            </a:r>
            <a:r>
              <a:rPr lang="en-US" noProof="0" dirty="0" smtClean="0"/>
              <a:t> </a:t>
            </a:r>
            <a:r>
              <a:rPr lang="en-US" noProof="0" dirty="0" err="1" smtClean="0"/>
              <a:t>clic</a:t>
            </a:r>
            <a:r>
              <a:rPr lang="en-US" noProof="0" dirty="0" smtClean="0"/>
              <a:t> </a:t>
            </a:r>
            <a:r>
              <a:rPr lang="en-US" noProof="0" dirty="0" err="1" smtClean="0"/>
              <a:t>en</a:t>
            </a:r>
            <a:r>
              <a:rPr lang="en-US" noProof="0" dirty="0" smtClean="0"/>
              <a:t> el </a:t>
            </a:r>
            <a:r>
              <a:rPr lang="en-US" noProof="0" dirty="0" err="1" smtClean="0"/>
              <a:t>icono</a:t>
            </a:r>
            <a:r>
              <a:rPr lang="en-US" noProof="0" dirty="0" smtClean="0"/>
              <a:t> para </a:t>
            </a:r>
            <a:r>
              <a:rPr lang="en-US" noProof="0" dirty="0" err="1" smtClean="0"/>
              <a:t>agregar</a:t>
            </a:r>
            <a:r>
              <a:rPr lang="en-US" noProof="0" dirty="0" smtClean="0"/>
              <a:t> </a:t>
            </a:r>
            <a:r>
              <a:rPr lang="en-US" noProof="0" dirty="0" err="1" smtClean="0"/>
              <a:t>una</a:t>
            </a:r>
            <a:r>
              <a:rPr lang="en-US" noProof="0" dirty="0" smtClean="0"/>
              <a:t> </a:t>
            </a:r>
            <a:r>
              <a:rPr lang="en-US" noProof="0" dirty="0" err="1" smtClean="0"/>
              <a:t>imagen</a:t>
            </a:r>
            <a:endParaRPr lang="en-US" noProof="0" dirty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229200"/>
            <a:ext cx="5486400" cy="576064"/>
          </a:xfrm>
        </p:spPr>
        <p:txBody>
          <a:bodyPr/>
          <a:lstStyle>
            <a:lvl1pPr marL="0" indent="0">
              <a:buNone/>
              <a:defRPr sz="1400"/>
            </a:lvl1pPr>
            <a:lvl2pPr marL="457189" indent="0">
              <a:buNone/>
              <a:defRPr sz="1200"/>
            </a:lvl2pPr>
            <a:lvl3pPr marL="914377" indent="0">
              <a:buNone/>
              <a:defRPr sz="1000"/>
            </a:lvl3pPr>
            <a:lvl4pPr marL="1371566" indent="0">
              <a:buNone/>
              <a:defRPr sz="900"/>
            </a:lvl4pPr>
            <a:lvl5pPr marL="1828754" indent="0">
              <a:buNone/>
              <a:defRPr sz="900"/>
            </a:lvl5pPr>
            <a:lvl6pPr marL="2285943" indent="0">
              <a:buNone/>
              <a:defRPr sz="900"/>
            </a:lvl6pPr>
            <a:lvl7pPr marL="2743131" indent="0">
              <a:buNone/>
              <a:defRPr sz="900"/>
            </a:lvl7pPr>
            <a:lvl8pPr marL="3200320" indent="0">
              <a:buNone/>
              <a:defRPr sz="900"/>
            </a:lvl8pPr>
            <a:lvl9pPr marL="3657509" indent="0">
              <a:buNone/>
              <a:defRPr sz="900"/>
            </a:lvl9pPr>
          </a:lstStyle>
          <a:p>
            <a:pPr lvl="0"/>
            <a:r>
              <a:rPr lang="en-US" noProof="0" dirty="0" err="1" smtClean="0"/>
              <a:t>Haga</a:t>
            </a:r>
            <a:r>
              <a:rPr lang="en-US" noProof="0" dirty="0" smtClean="0"/>
              <a:t> </a:t>
            </a:r>
            <a:r>
              <a:rPr lang="en-US" noProof="0" dirty="0" err="1" smtClean="0"/>
              <a:t>clic</a:t>
            </a:r>
            <a:r>
              <a:rPr lang="en-US" noProof="0" dirty="0" smtClean="0"/>
              <a:t> para </a:t>
            </a:r>
            <a:r>
              <a:rPr lang="en-US" noProof="0" dirty="0" err="1" smtClean="0"/>
              <a:t>modificar</a:t>
            </a:r>
            <a:r>
              <a:rPr lang="en-US" noProof="0" dirty="0" smtClean="0"/>
              <a:t> el </a:t>
            </a:r>
            <a:r>
              <a:rPr lang="en-US" noProof="0" dirty="0" err="1" smtClean="0"/>
              <a:t>estilo</a:t>
            </a:r>
            <a:r>
              <a:rPr lang="en-US" noProof="0" dirty="0" smtClean="0"/>
              <a:t> de </a:t>
            </a:r>
            <a:r>
              <a:rPr lang="en-US" noProof="0" dirty="0" err="1" smtClean="0"/>
              <a:t>texto</a:t>
            </a:r>
            <a:r>
              <a:rPr lang="en-US" noProof="0" dirty="0" smtClean="0"/>
              <a:t> del </a:t>
            </a:r>
            <a:r>
              <a:rPr lang="en-US" noProof="0" dirty="0" err="1" smtClean="0"/>
              <a:t>patrón</a:t>
            </a:r>
            <a:endParaRPr lang="en-US" noProof="0" dirty="0" smtClean="0"/>
          </a:p>
        </p:txBody>
      </p:sp>
      <p:sp>
        <p:nvSpPr>
          <p:cNvPr id="6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6C68CFC-2837-4A07-ACC3-6E0014070A05}" type="datetimeFigureOut">
              <a:rPr lang="es-MX"/>
              <a:pPr/>
              <a:t>29/09/2015</a:t>
            </a:fld>
            <a:endParaRPr lang="es-MX"/>
          </a:p>
        </p:txBody>
      </p:sp>
      <p:sp>
        <p:nvSpPr>
          <p:cNvPr id="7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8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EED5FD8-02AA-4C4E-99B4-99819F542F41}" type="slidenum">
              <a:rPr lang="es-MX"/>
              <a:pPr/>
              <a:t>‹#›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88596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1 Marcador de título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dirty="0" err="1" smtClean="0"/>
              <a:t>Haga</a:t>
            </a:r>
            <a:r>
              <a:rPr lang="en-US" noProof="0" dirty="0" smtClean="0"/>
              <a:t> </a:t>
            </a:r>
            <a:r>
              <a:rPr lang="en-US" noProof="0" dirty="0" err="1" smtClean="0"/>
              <a:t>clic</a:t>
            </a:r>
            <a:r>
              <a:rPr lang="en-US" noProof="0" dirty="0" smtClean="0"/>
              <a:t> para </a:t>
            </a:r>
            <a:r>
              <a:rPr lang="en-US" noProof="0" dirty="0" err="1" smtClean="0"/>
              <a:t>modificar</a:t>
            </a:r>
            <a:r>
              <a:rPr lang="en-US" noProof="0" dirty="0" smtClean="0"/>
              <a:t> el </a:t>
            </a:r>
            <a:r>
              <a:rPr lang="en-US" noProof="0" dirty="0" err="1" smtClean="0"/>
              <a:t>estilo</a:t>
            </a:r>
            <a:r>
              <a:rPr lang="en-US" noProof="0" dirty="0" smtClean="0"/>
              <a:t> de </a:t>
            </a:r>
            <a:r>
              <a:rPr lang="en-US" noProof="0" dirty="0" err="1" smtClean="0"/>
              <a:t>título</a:t>
            </a:r>
            <a:r>
              <a:rPr lang="en-US" noProof="0" dirty="0" smtClean="0"/>
              <a:t> del </a:t>
            </a:r>
            <a:r>
              <a:rPr lang="en-US" noProof="0" dirty="0" err="1" smtClean="0"/>
              <a:t>patrón</a:t>
            </a:r>
            <a:endParaRPr lang="en-US" noProof="0" dirty="0" smtClean="0"/>
          </a:p>
        </p:txBody>
      </p:sp>
      <p:sp>
        <p:nvSpPr>
          <p:cNvPr id="1027" name="2 Marcador de texto"/>
          <p:cNvSpPr>
            <a:spLocks noGrp="1"/>
          </p:cNvSpPr>
          <p:nvPr>
            <p:ph type="body" idx="1"/>
          </p:nvPr>
        </p:nvSpPr>
        <p:spPr bwMode="auto">
          <a:xfrm>
            <a:off x="457200" y="1600204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dirty="0" err="1" smtClean="0"/>
              <a:t>Haga</a:t>
            </a:r>
            <a:r>
              <a:rPr lang="en-US" noProof="0" dirty="0" smtClean="0"/>
              <a:t> </a:t>
            </a:r>
            <a:r>
              <a:rPr lang="en-US" noProof="0" dirty="0" err="1" smtClean="0"/>
              <a:t>clic</a:t>
            </a:r>
            <a:r>
              <a:rPr lang="en-US" noProof="0" dirty="0" smtClean="0"/>
              <a:t> para </a:t>
            </a:r>
            <a:r>
              <a:rPr lang="en-US" noProof="0" dirty="0" err="1" smtClean="0"/>
              <a:t>modificar</a:t>
            </a:r>
            <a:r>
              <a:rPr lang="en-US" noProof="0" dirty="0" smtClean="0"/>
              <a:t> el </a:t>
            </a:r>
            <a:r>
              <a:rPr lang="en-US" noProof="0" dirty="0" err="1" smtClean="0"/>
              <a:t>estilo</a:t>
            </a:r>
            <a:r>
              <a:rPr lang="en-US" noProof="0" dirty="0" smtClean="0"/>
              <a:t> de </a:t>
            </a:r>
            <a:r>
              <a:rPr lang="en-US" noProof="0" dirty="0" err="1" smtClean="0"/>
              <a:t>texto</a:t>
            </a:r>
            <a:r>
              <a:rPr lang="en-US" noProof="0" dirty="0" smtClean="0"/>
              <a:t> del </a:t>
            </a:r>
            <a:r>
              <a:rPr lang="en-US" noProof="0" dirty="0" err="1" smtClean="0"/>
              <a:t>patrón</a:t>
            </a:r>
            <a:endParaRPr lang="en-US" noProof="0" dirty="0" smtClean="0"/>
          </a:p>
          <a:p>
            <a:pPr lvl="1"/>
            <a:r>
              <a:rPr lang="en-US" noProof="0" dirty="0" smtClean="0"/>
              <a:t>Segundo </a:t>
            </a:r>
            <a:r>
              <a:rPr lang="en-US" noProof="0" dirty="0" err="1" smtClean="0"/>
              <a:t>nivel</a:t>
            </a:r>
            <a:endParaRPr lang="en-US" noProof="0" dirty="0" smtClean="0"/>
          </a:p>
          <a:p>
            <a:pPr lvl="2"/>
            <a:r>
              <a:rPr lang="en-US" noProof="0" dirty="0" err="1" smtClean="0"/>
              <a:t>Tercer</a:t>
            </a:r>
            <a:r>
              <a:rPr lang="en-US" noProof="0" dirty="0" smtClean="0"/>
              <a:t> </a:t>
            </a:r>
            <a:r>
              <a:rPr lang="en-US" noProof="0" dirty="0" err="1" smtClean="0"/>
              <a:t>nivel</a:t>
            </a:r>
            <a:endParaRPr lang="en-US" noProof="0" dirty="0" smtClean="0"/>
          </a:p>
          <a:p>
            <a:pPr lvl="3"/>
            <a:r>
              <a:rPr lang="en-US" noProof="0" dirty="0" smtClean="0"/>
              <a:t>Cuarto </a:t>
            </a:r>
            <a:r>
              <a:rPr lang="en-US" noProof="0" dirty="0" err="1" smtClean="0"/>
              <a:t>nivel</a:t>
            </a:r>
            <a:endParaRPr lang="en-US" noProof="0" dirty="0" smtClean="0"/>
          </a:p>
          <a:p>
            <a:pPr lvl="4"/>
            <a:r>
              <a:rPr lang="en-US" noProof="0" dirty="0" err="1" smtClean="0"/>
              <a:t>Quinto</a:t>
            </a:r>
            <a:r>
              <a:rPr lang="en-US" noProof="0" dirty="0" smtClean="0"/>
              <a:t> </a:t>
            </a:r>
            <a:r>
              <a:rPr lang="en-US" noProof="0" dirty="0" err="1" smtClean="0"/>
              <a:t>nivel</a:t>
            </a:r>
            <a:endParaRPr lang="en-US" noProof="0" dirty="0" smtClean="0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4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latin typeface="Helvetica" panose="020B0604020202020204" pitchFamily="34" charset="0"/>
              </a:defRPr>
            </a:lvl1pPr>
          </a:lstStyle>
          <a:p>
            <a:fld id="{284D83FA-AB98-4456-BE85-438E65DE7894}" type="datetimeFigureOut">
              <a:rPr lang="es-MX"/>
              <a:pPr/>
              <a:t>29/09/2015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4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latin typeface="Helvetica" panose="020B0604020202020204" pitchFamily="34" charset="0"/>
              </a:defRPr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4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Helvetica" panose="020B0604020202020204" pitchFamily="34" charset="0"/>
              </a:defRPr>
            </a:lvl1pPr>
          </a:lstStyle>
          <a:p>
            <a:fld id="{D3C7C1A1-5B26-4D62-9B80-8D37ED5F1AB6}" type="slidenum">
              <a:rPr lang="es-MX"/>
              <a:pPr/>
              <a:t>‹#›</a:t>
            </a:fld>
            <a:endParaRPr lang="es-MX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69" r:id="rId1"/>
    <p:sldLayoutId id="2147484070" r:id="rId2"/>
    <p:sldLayoutId id="2147484071" r:id="rId3"/>
    <p:sldLayoutId id="2147484072" r:id="rId4"/>
    <p:sldLayoutId id="2147484073" r:id="rId5"/>
    <p:sldLayoutId id="2147484074" r:id="rId6"/>
    <p:sldLayoutId id="2147484075" r:id="rId7"/>
    <p:sldLayoutId id="2147484076" r:id="rId8"/>
    <p:sldLayoutId id="2147484077" r:id="rId9"/>
    <p:sldLayoutId id="2147484078" r:id="rId10"/>
    <p:sldLayoutId id="2147484079" r:id="rId11"/>
    <p:sldLayoutId id="2147484080" r:id="rId12"/>
  </p:sldLayoutIdLst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Helvetica" pitchFamily="34" charset="0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elvetica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elvetica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elvetica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elvetica" pitchFamily="34" charset="0"/>
        </a:defRPr>
      </a:lvl5pPr>
      <a:lvl6pPr marL="457189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elvetica" pitchFamily="34" charset="0"/>
        </a:defRPr>
      </a:lvl6pPr>
      <a:lvl7pPr marL="914377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elvetica" pitchFamily="34" charset="0"/>
        </a:defRPr>
      </a:lvl7pPr>
      <a:lvl8pPr marL="1371566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elvetica" pitchFamily="34" charset="0"/>
        </a:defRPr>
      </a:lvl8pPr>
      <a:lvl9pPr marL="1828754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elvetica" pitchFamily="34" charset="0"/>
        </a:defRPr>
      </a:lvl9pPr>
    </p:titleStyle>
    <p:bodyStyle>
      <a:lvl1pPr marL="342891" indent="-342891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Helvetica" pitchFamily="34" charset="0"/>
          <a:ea typeface="+mn-ea"/>
          <a:cs typeface="+mn-cs"/>
        </a:defRPr>
      </a:lvl1pPr>
      <a:lvl2pPr marL="742932" indent="-285744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Helvetica" pitchFamily="34" charset="0"/>
          <a:ea typeface="+mn-ea"/>
          <a:cs typeface="+mn-cs"/>
        </a:defRPr>
      </a:lvl2pPr>
      <a:lvl3pPr marL="1142971" indent="-228594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Helvetica" pitchFamily="34" charset="0"/>
          <a:ea typeface="+mn-ea"/>
          <a:cs typeface="+mn-cs"/>
        </a:defRPr>
      </a:lvl3pPr>
      <a:lvl4pPr marL="1600160" indent="-228594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Helvetica" pitchFamily="34" charset="0"/>
          <a:ea typeface="+mn-ea"/>
          <a:cs typeface="+mn-cs"/>
        </a:defRPr>
      </a:lvl4pPr>
      <a:lvl5pPr marL="2057349" indent="-228594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Helvetica" pitchFamily="34" charset="0"/>
          <a:ea typeface="+mn-ea"/>
          <a:cs typeface="+mn-cs"/>
        </a:defRPr>
      </a:lvl5pPr>
      <a:lvl6pPr marL="2514537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MX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10.1.8.116/sneig" TargetMode="Externa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negi.org.mx/inegi/contenidos/servicios/sdmx/default.aspx" TargetMode="Externa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SDMX implementation</a:t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r>
              <a:rPr lang="en-US" dirty="0"/>
              <a:t> </a:t>
            </a: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195511"/>
            <a:ext cx="6400800" cy="791344"/>
          </a:xfrm>
        </p:spPr>
        <p:txBody>
          <a:bodyPr>
            <a:normAutofit fontScale="92500" lnSpcReduction="10000"/>
          </a:bodyPr>
          <a:lstStyle/>
          <a:p>
            <a:pPr eaLnBrk="1" hangingPunct="1">
              <a:lnSpc>
                <a:spcPct val="90000"/>
              </a:lnSpc>
            </a:pPr>
            <a:r>
              <a:rPr lang="en-US" sz="2800" dirty="0" smtClean="0">
                <a:solidFill>
                  <a:srgbClr val="898989"/>
                </a:solidFill>
              </a:rPr>
              <a:t/>
            </a:r>
            <a:br>
              <a:rPr lang="en-US" sz="2800" dirty="0" smtClean="0">
                <a:solidFill>
                  <a:srgbClr val="898989"/>
                </a:solidFill>
              </a:rPr>
            </a:br>
            <a:r>
              <a:rPr lang="en-US" sz="2800" dirty="0"/>
              <a:t>Lessons learnt at INEGI</a:t>
            </a:r>
            <a:endParaRPr lang="en-US" sz="2800" dirty="0" smtClean="0">
              <a:solidFill>
                <a:srgbClr val="898989"/>
              </a:solidFill>
            </a:endParaRPr>
          </a:p>
          <a:p>
            <a:pPr eaLnBrk="1" hangingPunct="1">
              <a:lnSpc>
                <a:spcPct val="90000"/>
              </a:lnSpc>
            </a:pPr>
            <a:endParaRPr lang="en-US" dirty="0" smtClean="0">
              <a:solidFill>
                <a:srgbClr val="898989"/>
              </a:solidFill>
            </a:endParaRPr>
          </a:p>
        </p:txBody>
      </p:sp>
      <p:sp>
        <p:nvSpPr>
          <p:cNvPr id="4" name="Rectángulo 3"/>
          <p:cNvSpPr/>
          <p:nvPr/>
        </p:nvSpPr>
        <p:spPr>
          <a:xfrm>
            <a:off x="5170554" y="5174460"/>
            <a:ext cx="386516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dirty="0" smtClean="0"/>
              <a:t> 5</a:t>
            </a:r>
            <a:r>
              <a:rPr lang="en-US" baseline="30000" dirty="0" smtClean="0"/>
              <a:t>th</a:t>
            </a:r>
            <a:r>
              <a:rPr lang="en-US" dirty="0" smtClean="0"/>
              <a:t> SDMX Global Conference 2015</a:t>
            </a:r>
          </a:p>
          <a:p>
            <a:pPr algn="r"/>
            <a:r>
              <a:rPr lang="en-US" dirty="0" smtClean="0"/>
              <a:t>Bangkok, Thailand</a:t>
            </a:r>
            <a:endParaRPr lang="en-US" dirty="0"/>
          </a:p>
        </p:txBody>
      </p:sp>
      <p:pic>
        <p:nvPicPr>
          <p:cNvPr id="7178" name="Picture 10" descr="SDMX 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886" y="5087365"/>
            <a:ext cx="1838325" cy="7334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676249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Lessons we have learnt</a:t>
            </a:r>
            <a:endParaRPr lang="en-US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116006" y="1190767"/>
            <a:ext cx="8911988" cy="5141794"/>
          </a:xfrm>
        </p:spPr>
        <p:txBody>
          <a:bodyPr/>
          <a:lstStyle/>
          <a:p>
            <a:r>
              <a:rPr lang="en-US" dirty="0" smtClean="0"/>
              <a:t>SDMX is useful </a:t>
            </a:r>
            <a:r>
              <a:rPr lang="en-US" u="sng" dirty="0" smtClean="0"/>
              <a:t>not only </a:t>
            </a:r>
            <a:r>
              <a:rPr lang="en-US" dirty="0" smtClean="0"/>
              <a:t>to collect the same kind of information from many informants, also it can be used to:</a:t>
            </a:r>
          </a:p>
          <a:p>
            <a:pPr lvl="1"/>
            <a:r>
              <a:rPr lang="en-US" dirty="0" smtClean="0"/>
              <a:t>Simplify continuous exchanges (it doesn’t matter if they are only between two parties)</a:t>
            </a:r>
          </a:p>
          <a:p>
            <a:pPr lvl="1"/>
            <a:r>
              <a:rPr lang="en-US" dirty="0" smtClean="0"/>
              <a:t>Disseminate data and metadata in a way that allows re-use of tools</a:t>
            </a:r>
          </a:p>
          <a:p>
            <a:pPr lvl="1"/>
            <a:r>
              <a:rPr lang="en-US" dirty="0" smtClean="0"/>
              <a:t>Make easier to support open-data efforts</a:t>
            </a:r>
          </a:p>
          <a:p>
            <a:pPr lvl="1"/>
            <a:r>
              <a:rPr lang="en-US" dirty="0" smtClean="0"/>
              <a:t>Internally compare information produced by other institutions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16708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Lessons we have learnt</a:t>
            </a:r>
            <a:endParaRPr lang="en-US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120320" y="1287379"/>
            <a:ext cx="8927432" cy="4969042"/>
          </a:xfrm>
        </p:spPr>
        <p:txBody>
          <a:bodyPr/>
          <a:lstStyle/>
          <a:p>
            <a:r>
              <a:rPr lang="en-US" sz="2800" dirty="0" smtClean="0"/>
              <a:t>From our own efforts:</a:t>
            </a:r>
          </a:p>
          <a:p>
            <a:pPr lvl="1"/>
            <a:r>
              <a:rPr lang="en-US" sz="2400" dirty="0" smtClean="0"/>
              <a:t>The project has been more complex and have taken us more time that the initially planned</a:t>
            </a:r>
            <a:r>
              <a:rPr lang="en-US" sz="2400" dirty="0"/>
              <a:t>;</a:t>
            </a:r>
            <a:r>
              <a:rPr lang="en-US" sz="2400" dirty="0" smtClean="0"/>
              <a:t> persistence, discipline and continuity have kept the project alive</a:t>
            </a:r>
          </a:p>
          <a:p>
            <a:pPr lvl="1"/>
            <a:r>
              <a:rPr lang="en-US" sz="2400" dirty="0" smtClean="0"/>
              <a:t>Agreements, high level support and commitment are issues that sometimes are undervalued but must be considered</a:t>
            </a:r>
          </a:p>
          <a:p>
            <a:pPr lvl="1"/>
            <a:r>
              <a:rPr lang="en-US" sz="2400" dirty="0" smtClean="0"/>
              <a:t>Collaboration and cooperation has helped us to defeat obstacles in the way</a:t>
            </a:r>
          </a:p>
          <a:p>
            <a:pPr lvl="1"/>
            <a:r>
              <a:rPr lang="en-US" sz="2400" dirty="0" smtClean="0"/>
              <a:t>Language may be a barrier for the adoption of the standards, translate and publish strategic materials to help the process</a:t>
            </a:r>
          </a:p>
          <a:p>
            <a:pPr lvl="1"/>
            <a:endParaRPr lang="en-US" sz="2400" dirty="0" smtClean="0"/>
          </a:p>
          <a:p>
            <a:pPr lvl="1"/>
            <a:endParaRPr lang="en-US" sz="2400" dirty="0"/>
          </a:p>
          <a:p>
            <a:pPr lvl="1"/>
            <a:endParaRPr lang="en-US" sz="2400" dirty="0" smtClean="0"/>
          </a:p>
          <a:p>
            <a:pPr lvl="2"/>
            <a:endParaRPr lang="en-US" sz="2000" dirty="0" smtClean="0"/>
          </a:p>
          <a:p>
            <a:pPr lvl="2"/>
            <a:endParaRPr lang="en-US" sz="2000" dirty="0" smtClean="0"/>
          </a:p>
          <a:p>
            <a:pPr lvl="2"/>
            <a:endParaRPr lang="en-US" sz="2000" dirty="0" smtClean="0"/>
          </a:p>
          <a:p>
            <a:pPr lvl="2"/>
            <a:endParaRPr lang="en-US" sz="2000" dirty="0" smtClean="0"/>
          </a:p>
          <a:p>
            <a:pPr lvl="2"/>
            <a:endParaRPr lang="en-US" sz="2000" dirty="0" smtClean="0"/>
          </a:p>
          <a:p>
            <a:pPr lvl="2"/>
            <a:endParaRPr lang="en-US" sz="2000" dirty="0" smtClean="0"/>
          </a:p>
          <a:p>
            <a:pPr lvl="1"/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5550907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ángulo 7"/>
          <p:cNvSpPr/>
          <p:nvPr/>
        </p:nvSpPr>
        <p:spPr>
          <a:xfrm>
            <a:off x="7805801" y="2487840"/>
            <a:ext cx="928048" cy="46914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b="1" dirty="0" smtClean="0"/>
              <a:t>SDMX</a:t>
            </a:r>
            <a:endParaRPr lang="es-MX" b="1" dirty="0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 suggested adoption roadmap</a:t>
            </a:r>
            <a:endParaRPr lang="en-US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7083" y="1369870"/>
            <a:ext cx="7444851" cy="5488130"/>
          </a:xfrm>
          <a:solidFill>
            <a:schemeClr val="bg1"/>
          </a:solidFill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sz="2800" dirty="0" smtClean="0"/>
              <a:t>Before starting the project:</a:t>
            </a:r>
          </a:p>
          <a:p>
            <a:pPr lvl="1"/>
            <a:r>
              <a:rPr lang="en-US" sz="2400" dirty="0" smtClean="0"/>
              <a:t>Be sure to understand the purpose and philosophy of the standard and its potential</a:t>
            </a:r>
          </a:p>
          <a:p>
            <a:pPr lvl="1"/>
            <a:r>
              <a:rPr lang="en-US" sz="2400" dirty="0" smtClean="0"/>
              <a:t>Develop awareness and skills inside the organization, be sure to cover statistical and technological areas</a:t>
            </a:r>
          </a:p>
          <a:p>
            <a:pPr lvl="1"/>
            <a:r>
              <a:rPr lang="en-US" sz="2400" dirty="0" smtClean="0"/>
              <a:t>Organize a collegiate implementation team</a:t>
            </a:r>
          </a:p>
          <a:p>
            <a:pPr lvl="1"/>
            <a:r>
              <a:rPr lang="en-US" sz="2400" dirty="0" smtClean="0"/>
              <a:t>Plan your initial objectives, start with a small project and make a pilot to use as a proof of concept</a:t>
            </a:r>
          </a:p>
          <a:p>
            <a:pPr lvl="1"/>
            <a:r>
              <a:rPr lang="en-US" sz="2400" dirty="0"/>
              <a:t>Establish collaboration groups with other organizations which have already implemented the standard</a:t>
            </a:r>
          </a:p>
          <a:p>
            <a:endParaRPr lang="en-US" sz="2800" dirty="0" smtClean="0"/>
          </a:p>
          <a:p>
            <a:endParaRPr lang="en-US" sz="2800" dirty="0" smtClean="0"/>
          </a:p>
          <a:p>
            <a:endParaRPr lang="en-US" sz="2800" dirty="0" smtClean="0"/>
          </a:p>
          <a:p>
            <a:endParaRPr lang="en-US" sz="2800" dirty="0" smtClean="0"/>
          </a:p>
          <a:p>
            <a:endParaRPr lang="en-US" sz="2800" dirty="0"/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56393" y="1784128"/>
            <a:ext cx="1041844" cy="571793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4287" y="2682626"/>
            <a:ext cx="743028" cy="867770"/>
          </a:xfrm>
          <a:prstGeom prst="rect">
            <a:avLst/>
          </a:prstGeom>
        </p:spPr>
      </p:pic>
      <p:pic>
        <p:nvPicPr>
          <p:cNvPr id="9" name="Imagen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8468" y="3511301"/>
            <a:ext cx="689769" cy="689769"/>
          </a:xfrm>
          <a:prstGeom prst="rect">
            <a:avLst/>
          </a:prstGeom>
        </p:spPr>
      </p:pic>
      <p:pic>
        <p:nvPicPr>
          <p:cNvPr id="10" name="Imagen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8270" y="4274768"/>
            <a:ext cx="807718" cy="807718"/>
          </a:xfrm>
          <a:prstGeom prst="rect">
            <a:avLst/>
          </a:prstGeom>
        </p:spPr>
      </p:pic>
      <p:pic>
        <p:nvPicPr>
          <p:cNvPr id="11" name="Imagen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76597">
            <a:off x="7921741" y="5253995"/>
            <a:ext cx="863221" cy="863221"/>
          </a:xfrm>
          <a:prstGeom prst="rect">
            <a:avLst/>
          </a:prstGeom>
        </p:spPr>
      </p:pic>
      <p:pic>
        <p:nvPicPr>
          <p:cNvPr id="12" name="Imagen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8021" y="5991735"/>
            <a:ext cx="689769" cy="689769"/>
          </a:xfrm>
          <a:prstGeom prst="rect">
            <a:avLst/>
          </a:prstGeom>
        </p:spPr>
      </p:pic>
      <p:pic>
        <p:nvPicPr>
          <p:cNvPr id="13" name="Imagen 12"/>
          <p:cNvPicPr>
            <a:picLocks noChangeAspect="1"/>
          </p:cNvPicPr>
          <p:nvPr/>
        </p:nvPicPr>
        <p:blipFill>
          <a:blip r:embed="rId4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4231" y="6011282"/>
            <a:ext cx="689769" cy="6897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2145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1649"/>
          </a:xfrm>
        </p:spPr>
        <p:txBody>
          <a:bodyPr/>
          <a:lstStyle/>
          <a:p>
            <a:r>
              <a:rPr lang="en-US" dirty="0"/>
              <a:t>A suggested adoption roadmap</a:t>
            </a:r>
            <a:endParaRPr lang="es-MX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13649" y="996287"/>
            <a:ext cx="7547211" cy="5861713"/>
          </a:xfrm>
          <a:solidFill>
            <a:schemeClr val="bg1"/>
          </a:solidFill>
        </p:spPr>
        <p:txBody>
          <a:bodyPr/>
          <a:lstStyle/>
          <a:p>
            <a:pPr marL="457200" indent="-457200">
              <a:buFont typeface="+mj-lt"/>
              <a:buAutoNum type="arabicPeriod" startAt="2"/>
            </a:pPr>
            <a:r>
              <a:rPr lang="en-US" sz="2400" dirty="0" smtClean="0"/>
              <a:t>Implement </a:t>
            </a:r>
            <a:r>
              <a:rPr lang="en-US" sz="2400" dirty="0"/>
              <a:t>a basic platform: to design DSDs, to map your information repositories to your flows, to publish your SDMX data flows, etc.</a:t>
            </a:r>
          </a:p>
          <a:p>
            <a:pPr marL="457200" indent="-457200">
              <a:buFont typeface="+mj-lt"/>
              <a:buAutoNum type="arabicPeriod" startAt="2"/>
            </a:pPr>
            <a:r>
              <a:rPr lang="en-US" sz="2400" dirty="0"/>
              <a:t>Develop the DSDs as a team effort. Participation on an international pilot or taking an existent and documented flow as reference from international organizations could be useful </a:t>
            </a:r>
            <a:endParaRPr lang="en-US" sz="2400" dirty="0" smtClean="0"/>
          </a:p>
          <a:p>
            <a:pPr marL="457200" indent="-457200">
              <a:buFont typeface="+mj-lt"/>
              <a:buAutoNum type="arabicPeriod" startAt="2"/>
            </a:pPr>
            <a:r>
              <a:rPr lang="en-US" sz="2400" dirty="0" smtClean="0"/>
              <a:t>Implement your flows, be sure that the whole process will be practical and useful, make corrections as needed</a:t>
            </a:r>
            <a:endParaRPr lang="en-US" sz="2400" dirty="0"/>
          </a:p>
          <a:p>
            <a:pPr marL="457200" indent="-457200">
              <a:buFont typeface="+mj-lt"/>
              <a:buAutoNum type="arabicPeriod" startAt="2"/>
            </a:pPr>
            <a:r>
              <a:rPr lang="en-US" sz="2400" dirty="0"/>
              <a:t>Review your results and go for the next </a:t>
            </a:r>
            <a:r>
              <a:rPr lang="en-US" sz="2400" dirty="0" smtClean="0"/>
              <a:t>project </a:t>
            </a:r>
          </a:p>
          <a:p>
            <a:pPr marL="457200" indent="-457200">
              <a:buFont typeface="+mj-lt"/>
              <a:buAutoNum type="arabicPeriod" startAt="2"/>
            </a:pPr>
            <a:r>
              <a:rPr lang="en-US" sz="2400" dirty="0" smtClean="0"/>
              <a:t>After having your first results and being sure that you have some experience develop </a:t>
            </a:r>
            <a:r>
              <a:rPr lang="en-US" sz="2400" dirty="0"/>
              <a:t>an strategic </a:t>
            </a:r>
            <a:r>
              <a:rPr lang="en-US" sz="2400" dirty="0" smtClean="0"/>
              <a:t>plan to drive your implementation in a sustainable way</a:t>
            </a:r>
            <a:endParaRPr lang="en-US" sz="2400" dirty="0"/>
          </a:p>
          <a:p>
            <a:endParaRPr lang="es-MX" sz="2400" dirty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1551" y="1897039"/>
            <a:ext cx="1842449" cy="2006221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29477" y="3328085"/>
            <a:ext cx="514646" cy="427157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1677" y="3446212"/>
            <a:ext cx="1178697" cy="1178697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29477" y="1870050"/>
            <a:ext cx="557283" cy="5572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3344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4"/>
          <p:cNvSpPr>
            <a:spLocks noGrp="1" noChangeArrowheads="1"/>
          </p:cNvSpPr>
          <p:nvPr>
            <p:ph type="ctrTitle"/>
          </p:nvPr>
        </p:nvSpPr>
        <p:spPr>
          <a:xfrm>
            <a:off x="697831" y="2009358"/>
            <a:ext cx="7772400" cy="1470025"/>
          </a:xfrm>
        </p:spPr>
        <p:txBody>
          <a:bodyPr/>
          <a:lstStyle/>
          <a:p>
            <a:pPr eaLnBrk="1" hangingPunct="1"/>
            <a:r>
              <a:rPr lang="en-US" altLang="es-MX" dirty="0"/>
              <a:t>Thank you.</a:t>
            </a:r>
            <a:br>
              <a:rPr lang="en-US" altLang="es-MX" dirty="0"/>
            </a:br>
            <a:r>
              <a:rPr lang="en-US" altLang="es-MX" dirty="0" smtClean="0"/>
              <a:t>(Questions</a:t>
            </a:r>
            <a:r>
              <a:rPr lang="en-US" altLang="es-MX" dirty="0"/>
              <a:t>?) </a:t>
            </a:r>
            <a:br>
              <a:rPr lang="en-US" altLang="es-MX" dirty="0"/>
            </a:br>
            <a:endParaRPr lang="en-US" altLang="es-MX" sz="2400" dirty="0" smtClean="0"/>
          </a:p>
        </p:txBody>
      </p:sp>
      <p:sp>
        <p:nvSpPr>
          <p:cNvPr id="11267" name="Rectangle 6"/>
          <p:cNvSpPr>
            <a:spLocks noGrp="1" noChangeArrowheads="1"/>
          </p:cNvSpPr>
          <p:nvPr>
            <p:ph type="subTitle" idx="1"/>
          </p:nvPr>
        </p:nvSpPr>
        <p:spPr>
          <a:xfrm>
            <a:off x="5859378" y="4997130"/>
            <a:ext cx="3130465" cy="453175"/>
          </a:xfrm>
        </p:spPr>
        <p:txBody>
          <a:bodyPr/>
          <a:lstStyle/>
          <a:p>
            <a:pPr algn="r" eaLnBrk="1" hangingPunct="1"/>
            <a:r>
              <a:rPr lang="en-US" altLang="es-MX" sz="2400" dirty="0" smtClean="0"/>
              <a:t>September, 2015</a:t>
            </a:r>
          </a:p>
        </p:txBody>
      </p:sp>
      <p:sp>
        <p:nvSpPr>
          <p:cNvPr id="2" name="Rectángulo 1"/>
          <p:cNvSpPr/>
          <p:nvPr/>
        </p:nvSpPr>
        <p:spPr>
          <a:xfrm>
            <a:off x="0" y="4997130"/>
            <a:ext cx="392286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s-MX" sz="2400" dirty="0">
                <a:latin typeface="Helvetica" panose="020B0604020202020204" pitchFamily="34" charset="0"/>
                <a:cs typeface="Helvetica" panose="020B0604020202020204" pitchFamily="34" charset="0"/>
              </a:rPr>
              <a:t>Juan.Munoz@inegi.gob.mx</a:t>
            </a:r>
            <a:endParaRPr lang="es-MX" sz="2400" dirty="0"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89876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42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876939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Agenda</a:t>
            </a:r>
            <a:endParaRPr lang="en-US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457200" y="1600201"/>
            <a:ext cx="5192973" cy="3026390"/>
          </a:xfrm>
        </p:spPr>
        <p:txBody>
          <a:bodyPr/>
          <a:lstStyle/>
          <a:p>
            <a:r>
              <a:rPr lang="en-US" dirty="0" smtClean="0"/>
              <a:t>About INEGI</a:t>
            </a:r>
          </a:p>
          <a:p>
            <a:r>
              <a:rPr lang="en-US" dirty="0" smtClean="0"/>
              <a:t>The story so far</a:t>
            </a:r>
          </a:p>
          <a:p>
            <a:r>
              <a:rPr lang="en-US" dirty="0" smtClean="0"/>
              <a:t>Lessons learnt</a:t>
            </a:r>
          </a:p>
          <a:p>
            <a:r>
              <a:rPr lang="en-US" dirty="0" smtClean="0"/>
              <a:t>A suggested adoption roadmap</a:t>
            </a:r>
            <a:endParaRPr lang="en-US" dirty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67784" y="4039736"/>
            <a:ext cx="4078844" cy="21209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535404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About INEGI</a:t>
            </a:r>
            <a:endParaRPr lang="en-US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276726" y="1600201"/>
            <a:ext cx="8650706" cy="1768641"/>
          </a:xfrm>
        </p:spPr>
        <p:txBody>
          <a:bodyPr/>
          <a:lstStyle/>
          <a:p>
            <a:pPr marL="0" indent="0">
              <a:buNone/>
            </a:pPr>
            <a:r>
              <a:rPr lang="en-US" sz="2800" dirty="0" smtClean="0"/>
              <a:t>INEGI is an autonomous federal institution in charge of the production of statistical and geographical information and of the coordination of a national information system on this areas</a:t>
            </a:r>
          </a:p>
        </p:txBody>
      </p:sp>
      <p:pic>
        <p:nvPicPr>
          <p:cNvPr id="40" name="Imagen 3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4091" y="3368842"/>
            <a:ext cx="5981414" cy="34891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45170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story so far…</a:t>
            </a:r>
            <a:endParaRPr lang="en-US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0" y="1429665"/>
            <a:ext cx="6258926" cy="4682373"/>
          </a:xfrm>
        </p:spPr>
        <p:txBody>
          <a:bodyPr/>
          <a:lstStyle/>
          <a:p>
            <a:r>
              <a:rPr lang="en-US" sz="2800" dirty="0" smtClean="0"/>
              <a:t>The early years:</a:t>
            </a:r>
          </a:p>
          <a:p>
            <a:pPr lvl="1"/>
            <a:r>
              <a:rPr lang="en-US" sz="2400" dirty="0" smtClean="0"/>
              <a:t>Relation of INEGI with SDMX started in 2004 with the OECD’s </a:t>
            </a:r>
            <a:r>
              <a:rPr lang="en-US" sz="2400" dirty="0"/>
              <a:t>Experts Group </a:t>
            </a:r>
            <a:r>
              <a:rPr lang="en-US" sz="2400" dirty="0" smtClean="0"/>
              <a:t>on </a:t>
            </a:r>
            <a:r>
              <a:rPr lang="en-US" sz="2400" dirty="0"/>
              <a:t>Data and Metadata </a:t>
            </a:r>
            <a:r>
              <a:rPr lang="en-US" sz="2400" dirty="0" smtClean="0"/>
              <a:t>Exchange</a:t>
            </a:r>
          </a:p>
          <a:p>
            <a:pPr lvl="1"/>
            <a:r>
              <a:rPr lang="en-US" sz="2400" dirty="0" smtClean="0"/>
              <a:t>Foreseen as useful for international and domestic information exchange</a:t>
            </a:r>
          </a:p>
          <a:p>
            <a:pPr lvl="1"/>
            <a:r>
              <a:rPr lang="en-US" sz="2400" dirty="0" smtClean="0"/>
              <a:t>Adoption was mainly driven by IT area </a:t>
            </a:r>
          </a:p>
          <a:p>
            <a:pPr lvl="1"/>
            <a:r>
              <a:rPr lang="en-US" sz="2400" dirty="0" smtClean="0"/>
              <a:t>National projects and participation in some international pilots</a:t>
            </a:r>
          </a:p>
          <a:p>
            <a:pPr lvl="1"/>
            <a:r>
              <a:rPr lang="en-US" sz="2400" dirty="0" smtClean="0"/>
              <a:t>Development of our own software tools</a:t>
            </a:r>
          </a:p>
          <a:p>
            <a:pPr lvl="1"/>
            <a:r>
              <a:rPr lang="en-US" sz="2400" dirty="0" smtClean="0"/>
              <a:t>Lots of awareness efforts</a:t>
            </a:r>
            <a:endParaRPr lang="en-US" sz="2400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8927" y="4445789"/>
            <a:ext cx="2665998" cy="166624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8926" y="1429665"/>
            <a:ext cx="2665999" cy="18220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96557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story so far…</a:t>
            </a:r>
            <a:endParaRPr lang="en-US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84220" y="1215189"/>
            <a:ext cx="8882359" cy="4653348"/>
          </a:xfrm>
        </p:spPr>
        <p:txBody>
          <a:bodyPr/>
          <a:lstStyle/>
          <a:p>
            <a:r>
              <a:rPr lang="en-US" dirty="0" smtClean="0"/>
              <a:t>The maturation years:</a:t>
            </a:r>
          </a:p>
          <a:p>
            <a:pPr lvl="1"/>
            <a:r>
              <a:rPr lang="en-US" sz="2000" dirty="0"/>
              <a:t>In 2008 INEGI had a very deep transformation, transitioned from being a Federal Office depending of the Executive Power to be an Autonomous </a:t>
            </a:r>
            <a:r>
              <a:rPr lang="en-US" sz="2000" dirty="0" smtClean="0"/>
              <a:t>Institution</a:t>
            </a:r>
          </a:p>
          <a:p>
            <a:pPr lvl="1"/>
            <a:r>
              <a:rPr lang="en-US" sz="2000" dirty="0" smtClean="0"/>
              <a:t>Strategic plans of INEGI including the standard for information exchange in the National Statistical and Geographical Information System</a:t>
            </a:r>
          </a:p>
          <a:p>
            <a:pPr lvl="1"/>
            <a:r>
              <a:rPr lang="en-US" sz="2000" dirty="0" smtClean="0"/>
              <a:t>Participation in the Experts Group, in the Technical Working Group and in the Statistical Working Group </a:t>
            </a:r>
          </a:p>
          <a:p>
            <a:pPr lvl="1"/>
            <a:r>
              <a:rPr lang="en-US" sz="2000" dirty="0" smtClean="0"/>
              <a:t>Creation of a collegiate team coordinated by a conceptual area and supported by IT area</a:t>
            </a:r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73003" y="5136262"/>
            <a:ext cx="3193576" cy="16728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998103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story so far…</a:t>
            </a:r>
            <a:endParaRPr lang="en-US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84222" y="1215189"/>
            <a:ext cx="8959570" cy="4884822"/>
          </a:xfrm>
        </p:spPr>
        <p:txBody>
          <a:bodyPr/>
          <a:lstStyle/>
          <a:p>
            <a:r>
              <a:rPr lang="en-US" dirty="0" smtClean="0"/>
              <a:t>The maturation years:</a:t>
            </a:r>
          </a:p>
          <a:p>
            <a:pPr lvl="1"/>
            <a:r>
              <a:rPr lang="en-US" sz="2000" dirty="0"/>
              <a:t>Creation of flows for international information exchange with OECD and UN, on topics like quarterly GDP,  STES, Infra labor, </a:t>
            </a:r>
            <a:r>
              <a:rPr lang="en-US" sz="2000" dirty="0" err="1"/>
              <a:t>ComTrade</a:t>
            </a:r>
            <a:r>
              <a:rPr lang="en-US" sz="2000" dirty="0"/>
              <a:t> and MDGs and continuation of participation on some international pilots</a:t>
            </a:r>
          </a:p>
          <a:p>
            <a:pPr lvl="1"/>
            <a:r>
              <a:rPr lang="en-US" sz="2000" dirty="0" smtClean="0"/>
              <a:t>Adoption of </a:t>
            </a:r>
            <a:r>
              <a:rPr lang="en-US" sz="2000" smtClean="0"/>
              <a:t>the </a:t>
            </a:r>
            <a:r>
              <a:rPr lang="en-US" sz="2000" smtClean="0"/>
              <a:t>Eurostat´s </a:t>
            </a:r>
            <a:r>
              <a:rPr lang="en-US" sz="2000" dirty="0" smtClean="0"/>
              <a:t>SDMX Infrastructure of Reference and international partnerships to develop some specific functionalities </a:t>
            </a:r>
          </a:p>
          <a:p>
            <a:pPr lvl="1"/>
            <a:r>
              <a:rPr lang="en-US" sz="2000" dirty="0" smtClean="0"/>
              <a:t>Creation of the SDMX section in the INEGI’s website</a:t>
            </a:r>
          </a:p>
          <a:p>
            <a:pPr lvl="1"/>
            <a:r>
              <a:rPr lang="en-US" sz="2000" dirty="0" smtClean="0"/>
              <a:t>Collaboration with Andean Community, ECLAC, Eurostat, OECD, UN, </a:t>
            </a:r>
            <a:r>
              <a:rPr lang="en-US" sz="2000" dirty="0" err="1" smtClean="0"/>
              <a:t>Istat</a:t>
            </a:r>
            <a:r>
              <a:rPr lang="en-US" sz="2000" dirty="0" smtClean="0"/>
              <a:t>, Chile and Costa Rica</a:t>
            </a:r>
          </a:p>
          <a:p>
            <a:pPr lvl="1"/>
            <a:r>
              <a:rPr lang="en-US" sz="2000" dirty="0" smtClean="0"/>
              <a:t>Efforts on capacitation to develop skills in different areas</a:t>
            </a:r>
          </a:p>
          <a:p>
            <a:pPr lvl="1"/>
            <a:endParaRPr lang="en-US" sz="2000" dirty="0" smtClean="0"/>
          </a:p>
          <a:p>
            <a:pPr lvl="1"/>
            <a:endParaRPr lang="en-US" sz="2000" dirty="0" smtClean="0"/>
          </a:p>
          <a:p>
            <a:pPr lvl="1"/>
            <a:endParaRPr lang="en-US" sz="2000" dirty="0" smtClean="0"/>
          </a:p>
          <a:p>
            <a:pPr lvl="1"/>
            <a:endParaRPr lang="en-US" sz="2000" dirty="0" smtClean="0"/>
          </a:p>
          <a:p>
            <a:pPr lvl="1"/>
            <a:endParaRPr lang="en-US" sz="2000" dirty="0" smtClean="0"/>
          </a:p>
          <a:p>
            <a:pPr lvl="1"/>
            <a:endParaRPr lang="en-US" sz="2000" dirty="0" smtClean="0"/>
          </a:p>
          <a:p>
            <a:pPr lvl="1"/>
            <a:endParaRPr lang="en-US" sz="2000" dirty="0"/>
          </a:p>
        </p:txBody>
      </p:sp>
      <p:pic>
        <p:nvPicPr>
          <p:cNvPr id="182" name="Imagen 18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222" y="4858909"/>
            <a:ext cx="3605454" cy="194898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84" name="Imagen 183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93918" y="4858908"/>
            <a:ext cx="3592882" cy="194898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88319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84496" y="110865"/>
            <a:ext cx="8229600" cy="667594"/>
          </a:xfrm>
        </p:spPr>
        <p:txBody>
          <a:bodyPr/>
          <a:lstStyle/>
          <a:p>
            <a:r>
              <a:rPr lang="en-US" dirty="0" smtClean="0"/>
              <a:t>The story so far…</a:t>
            </a:r>
            <a:endParaRPr lang="en-US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1" y="778459"/>
            <a:ext cx="7110483" cy="6079541"/>
          </a:xfrm>
          <a:solidFill>
            <a:schemeClr val="bg1"/>
          </a:solidFill>
        </p:spPr>
        <p:txBody>
          <a:bodyPr/>
          <a:lstStyle/>
          <a:p>
            <a:r>
              <a:rPr lang="en-US" sz="2800" dirty="0" smtClean="0"/>
              <a:t>The coming years:</a:t>
            </a:r>
          </a:p>
          <a:p>
            <a:pPr lvl="1"/>
            <a:r>
              <a:rPr lang="en-US" sz="2200" dirty="0" smtClean="0"/>
              <a:t>Changes in the high level management, new INEGI’s president in 2016</a:t>
            </a:r>
          </a:p>
          <a:p>
            <a:pPr lvl="1"/>
            <a:r>
              <a:rPr lang="en-US" sz="2200" dirty="0" smtClean="0"/>
              <a:t>Development of normativity to coordinate the implementation of SDMX in our National Statistical and Geographical Information System</a:t>
            </a:r>
          </a:p>
          <a:p>
            <a:pPr lvl="1"/>
            <a:r>
              <a:rPr lang="en-US" sz="2200" dirty="0" smtClean="0"/>
              <a:t>Continuing participation in international teams and consolidation of the collegiate team (maybe extending it to other institutions)</a:t>
            </a:r>
          </a:p>
          <a:p>
            <a:pPr lvl="1"/>
            <a:r>
              <a:rPr lang="en-US" sz="2200" dirty="0" smtClean="0"/>
              <a:t>Migration to the new Reference Infrastructure based on the Common APIs and publication of the new SDMX section in the INEGI’s website</a:t>
            </a:r>
          </a:p>
          <a:p>
            <a:pPr lvl="1"/>
            <a:r>
              <a:rPr lang="en-US" sz="2200" dirty="0" smtClean="0"/>
              <a:t>Strength national and international collaboration to continue with the implementation of the standard</a:t>
            </a:r>
          </a:p>
          <a:p>
            <a:pPr lvl="1"/>
            <a:endParaRPr lang="en-US" sz="2000" dirty="0" smtClean="0"/>
          </a:p>
          <a:p>
            <a:pPr lvl="1"/>
            <a:endParaRPr lang="en-US" sz="2000" dirty="0" smtClean="0"/>
          </a:p>
          <a:p>
            <a:pPr lvl="1"/>
            <a:endParaRPr lang="en-US" sz="2000" dirty="0" smtClean="0"/>
          </a:p>
          <a:p>
            <a:pPr lvl="1"/>
            <a:endParaRPr lang="en-US" sz="2000" dirty="0" smtClean="0"/>
          </a:p>
          <a:p>
            <a:pPr lvl="1"/>
            <a:endParaRPr lang="en-US" sz="2000" dirty="0" smtClean="0"/>
          </a:p>
          <a:p>
            <a:pPr lvl="1"/>
            <a:endParaRPr lang="en-US" sz="2000" dirty="0" smtClean="0"/>
          </a:p>
          <a:p>
            <a:pPr lvl="1"/>
            <a:endParaRPr lang="en-US" sz="2000" dirty="0" smtClean="0"/>
          </a:p>
          <a:p>
            <a:pPr lvl="1"/>
            <a:endParaRPr lang="en-US" sz="2000" dirty="0" smtClean="0"/>
          </a:p>
          <a:p>
            <a:pPr lvl="1"/>
            <a:endParaRPr lang="en-US" sz="2000" dirty="0" smtClean="0"/>
          </a:p>
          <a:p>
            <a:pPr lvl="1"/>
            <a:endParaRPr lang="en-US" sz="2000" dirty="0" smtClean="0"/>
          </a:p>
          <a:p>
            <a:pPr lvl="1"/>
            <a:endParaRPr lang="en-US" sz="2000" dirty="0" smtClean="0"/>
          </a:p>
          <a:p>
            <a:pPr lvl="1"/>
            <a:endParaRPr lang="en-US" sz="2000" dirty="0" smtClean="0"/>
          </a:p>
          <a:p>
            <a:pPr lvl="1"/>
            <a:endParaRPr lang="en-US" sz="2000" dirty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2"/>
          <a:srcRect l="35188" t="32933" r="15509" b="4788"/>
          <a:stretch/>
        </p:blipFill>
        <p:spPr>
          <a:xfrm>
            <a:off x="6810000" y="4948071"/>
            <a:ext cx="2265760" cy="186898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692074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03536"/>
          </a:xfrm>
        </p:spPr>
        <p:txBody>
          <a:bodyPr/>
          <a:lstStyle/>
          <a:p>
            <a:r>
              <a:rPr lang="en-US" dirty="0" smtClean="0"/>
              <a:t>Lessons we have learnt</a:t>
            </a:r>
            <a:endParaRPr lang="en-US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1" y="928048"/>
            <a:ext cx="6851176" cy="5929952"/>
          </a:xfrm>
          <a:solidFill>
            <a:schemeClr val="bg1"/>
          </a:solidFill>
        </p:spPr>
        <p:txBody>
          <a:bodyPr/>
          <a:lstStyle/>
          <a:p>
            <a:r>
              <a:rPr lang="en-US" sz="2400" dirty="0" smtClean="0"/>
              <a:t>About standards in general:</a:t>
            </a:r>
          </a:p>
          <a:p>
            <a:pPr lvl="1"/>
            <a:r>
              <a:rPr lang="en-US" sz="2000" dirty="0" smtClean="0"/>
              <a:t>For potential adopters, a standard must be part of a solution not a project by itself</a:t>
            </a:r>
          </a:p>
          <a:p>
            <a:pPr lvl="1"/>
            <a:r>
              <a:rPr lang="en-US" sz="2000" dirty="0" smtClean="0"/>
              <a:t>Implementation of a standard requires of some basic elements:</a:t>
            </a:r>
          </a:p>
          <a:p>
            <a:pPr lvl="2"/>
            <a:r>
              <a:rPr lang="en-US" sz="1800" b="1" dirty="0" smtClean="0"/>
              <a:t>Objectives</a:t>
            </a:r>
            <a:r>
              <a:rPr lang="en-US" sz="1800" dirty="0" smtClean="0"/>
              <a:t>: Based on solid needs to be solved and a sound project to satisfy them</a:t>
            </a:r>
          </a:p>
          <a:p>
            <a:pPr lvl="2"/>
            <a:r>
              <a:rPr lang="en-US" sz="1800" b="1" dirty="0" smtClean="0"/>
              <a:t>People</a:t>
            </a:r>
            <a:r>
              <a:rPr lang="en-US" sz="1800" dirty="0" smtClean="0"/>
              <a:t>: Skilled and committed people with defined roles and duties</a:t>
            </a:r>
          </a:p>
          <a:p>
            <a:pPr lvl="2"/>
            <a:r>
              <a:rPr lang="en-US" sz="1800" b="1" dirty="0" smtClean="0"/>
              <a:t>Resources and tools</a:t>
            </a:r>
            <a:r>
              <a:rPr lang="en-US" sz="1800" dirty="0" smtClean="0"/>
              <a:t>: Hardware, software, materials and other stuff </a:t>
            </a:r>
          </a:p>
          <a:p>
            <a:pPr lvl="1"/>
            <a:r>
              <a:rPr lang="en-US" sz="2000" dirty="0" smtClean="0"/>
              <a:t>In a lot of cases, standards doesn’t compete, they complement </a:t>
            </a:r>
            <a:r>
              <a:rPr lang="en-US" sz="2000" dirty="0" err="1" smtClean="0"/>
              <a:t>theyselves</a:t>
            </a:r>
            <a:r>
              <a:rPr lang="en-US" sz="2000" dirty="0" smtClean="0"/>
              <a:t> (example SDMX and DDI)</a:t>
            </a:r>
          </a:p>
          <a:p>
            <a:pPr lvl="1"/>
            <a:r>
              <a:rPr lang="en-US" sz="2000" dirty="0" smtClean="0"/>
              <a:t>Strength of the standard is related to how extended is its adoption</a:t>
            </a:r>
          </a:p>
          <a:p>
            <a:pPr lvl="1"/>
            <a:r>
              <a:rPr lang="en-US" sz="2000" dirty="0" smtClean="0"/>
              <a:t>Adoption of standards can help to improve quality, reduce efforts and resources, improve comparability, among other benefits</a:t>
            </a:r>
          </a:p>
          <a:p>
            <a:pPr lvl="2"/>
            <a:endParaRPr lang="en-US" sz="1800" dirty="0" smtClean="0"/>
          </a:p>
          <a:p>
            <a:pPr lvl="2"/>
            <a:endParaRPr lang="en-US" sz="1800" dirty="0" smtClean="0"/>
          </a:p>
          <a:p>
            <a:pPr lvl="2"/>
            <a:endParaRPr lang="en-US" sz="1800" dirty="0" smtClean="0"/>
          </a:p>
          <a:p>
            <a:pPr lvl="2"/>
            <a:endParaRPr lang="en-US" sz="1800" dirty="0" smtClean="0"/>
          </a:p>
          <a:p>
            <a:pPr lvl="2"/>
            <a:endParaRPr lang="en-US" sz="1800" dirty="0" smtClean="0"/>
          </a:p>
          <a:p>
            <a:pPr lvl="2"/>
            <a:endParaRPr lang="en-US" sz="1800" dirty="0" smtClean="0"/>
          </a:p>
          <a:p>
            <a:pPr lvl="1"/>
            <a:endParaRPr lang="en-US" sz="2000" dirty="0"/>
          </a:p>
        </p:txBody>
      </p:sp>
      <p:graphicFrame>
        <p:nvGraphicFramePr>
          <p:cNvPr id="4" name="Diagrama 3"/>
          <p:cNvGraphicFramePr/>
          <p:nvPr>
            <p:extLst>
              <p:ext uri="{D42A27DB-BD31-4B8C-83A1-F6EECF244321}">
                <p14:modId xmlns:p14="http://schemas.microsoft.com/office/powerpoint/2010/main" val="1812444287"/>
              </p:ext>
            </p:extLst>
          </p:nvPr>
        </p:nvGraphicFramePr>
        <p:xfrm>
          <a:off x="6332562" y="2156347"/>
          <a:ext cx="2573142" cy="31526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839370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pixabay.com/static/uploads/photo/2013/04/01/08/37/computer-98401_640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7132" y="4354661"/>
            <a:ext cx="1520890" cy="1766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://www.datanukes.com/wp-content/uploads/2014/11/server-icon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2751" y="1338873"/>
            <a:ext cx="1427287" cy="14194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9105"/>
          </a:xfrm>
        </p:spPr>
        <p:txBody>
          <a:bodyPr/>
          <a:lstStyle/>
          <a:p>
            <a:r>
              <a:rPr lang="en-US" dirty="0" smtClean="0"/>
              <a:t>Lessons we have learnt</a:t>
            </a:r>
            <a:endParaRPr lang="en-US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34818" y="996287"/>
            <a:ext cx="6506638" cy="5861713"/>
          </a:xfrm>
          <a:solidFill>
            <a:schemeClr val="bg1"/>
          </a:solidFill>
        </p:spPr>
        <p:txBody>
          <a:bodyPr/>
          <a:lstStyle/>
          <a:p>
            <a:r>
              <a:rPr lang="en-US" sz="2800" dirty="0" smtClean="0"/>
              <a:t>About SDMX:</a:t>
            </a:r>
          </a:p>
          <a:p>
            <a:pPr lvl="1"/>
            <a:r>
              <a:rPr lang="en-US" sz="2400" dirty="0" smtClean="0"/>
              <a:t>The initiative represents </a:t>
            </a:r>
            <a:r>
              <a:rPr lang="en-US" sz="2400" dirty="0"/>
              <a:t>a powerful idea and </a:t>
            </a:r>
            <a:r>
              <a:rPr lang="en-US" sz="2400" dirty="0" smtClean="0"/>
              <a:t>good solution for the exchange of information, but is not static, </a:t>
            </a:r>
            <a:r>
              <a:rPr lang="en-US" sz="2400" dirty="0"/>
              <a:t>it has been (and will be) subject of an evolution driven by common </a:t>
            </a:r>
            <a:r>
              <a:rPr lang="en-US" sz="2400" dirty="0" smtClean="0"/>
              <a:t>needs, technologies </a:t>
            </a:r>
            <a:r>
              <a:rPr lang="en-US" sz="2400" dirty="0"/>
              <a:t>and new ways of </a:t>
            </a:r>
            <a:r>
              <a:rPr lang="en-US" sz="2400" dirty="0" smtClean="0"/>
              <a:t>application</a:t>
            </a:r>
          </a:p>
          <a:p>
            <a:pPr lvl="1"/>
            <a:r>
              <a:rPr lang="en-US" sz="2400" dirty="0" smtClean="0"/>
              <a:t>SDMX is about </a:t>
            </a:r>
            <a:r>
              <a:rPr lang="en-US" sz="2400" b="1" dirty="0" smtClean="0"/>
              <a:t>exchange of information</a:t>
            </a:r>
            <a:r>
              <a:rPr lang="en-US" sz="2400" dirty="0" smtClean="0"/>
              <a:t> between two sides, one asking for information and the other providing it (</a:t>
            </a:r>
            <a:r>
              <a:rPr lang="en-US" sz="2400" b="1" dirty="0" smtClean="0"/>
              <a:t>THEY ARE PEOPLE IN THE ORGANIZATIONS</a:t>
            </a:r>
            <a:r>
              <a:rPr lang="en-US" sz="2400" dirty="0" smtClean="0"/>
              <a:t>)</a:t>
            </a:r>
          </a:p>
          <a:p>
            <a:pPr lvl="1"/>
            <a:r>
              <a:rPr lang="en-US" sz="2400" dirty="0" smtClean="0"/>
              <a:t>Is not just about a format, is about a concept and an information model</a:t>
            </a:r>
          </a:p>
          <a:p>
            <a:pPr lvl="1"/>
            <a:endParaRPr lang="en-US" sz="2400" dirty="0" smtClean="0"/>
          </a:p>
          <a:p>
            <a:pPr lvl="1"/>
            <a:endParaRPr lang="en-US" sz="2400" dirty="0"/>
          </a:p>
          <a:p>
            <a:pPr lvl="1"/>
            <a:endParaRPr lang="en-US" sz="2400" dirty="0" smtClean="0"/>
          </a:p>
          <a:p>
            <a:pPr lvl="2"/>
            <a:endParaRPr lang="en-US" sz="2000" dirty="0" smtClean="0"/>
          </a:p>
          <a:p>
            <a:pPr lvl="2"/>
            <a:endParaRPr lang="en-US" sz="2000" dirty="0" smtClean="0"/>
          </a:p>
          <a:p>
            <a:pPr lvl="2"/>
            <a:endParaRPr lang="en-US" sz="2000" dirty="0" smtClean="0"/>
          </a:p>
          <a:p>
            <a:pPr lvl="2"/>
            <a:endParaRPr lang="en-US" sz="2000" dirty="0" smtClean="0"/>
          </a:p>
          <a:p>
            <a:pPr lvl="2"/>
            <a:endParaRPr lang="en-US" sz="2000" dirty="0" smtClean="0"/>
          </a:p>
          <a:p>
            <a:pPr lvl="2"/>
            <a:endParaRPr lang="en-US" sz="2000" dirty="0" smtClean="0"/>
          </a:p>
          <a:p>
            <a:pPr lvl="1"/>
            <a:endParaRPr lang="en-US" sz="2400" dirty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7873" y="5547652"/>
            <a:ext cx="1059976" cy="1059976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127847" y="1250400"/>
            <a:ext cx="1310187" cy="1165393"/>
          </a:xfrm>
          <a:prstGeom prst="rect">
            <a:avLst/>
          </a:prstGeom>
        </p:spPr>
      </p:pic>
      <p:sp>
        <p:nvSpPr>
          <p:cNvPr id="7" name="Flecha arriba y abajo 6"/>
          <p:cNvSpPr/>
          <p:nvPr/>
        </p:nvSpPr>
        <p:spPr>
          <a:xfrm rot="20284880">
            <a:off x="7750815" y="2367908"/>
            <a:ext cx="1153489" cy="2377122"/>
          </a:xfrm>
          <a:prstGeom prst="upDownArrow">
            <a:avLst>
              <a:gd name="adj1" fmla="val 46580"/>
              <a:gd name="adj2" fmla="val 50483"/>
            </a:avLst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en-US" dirty="0" smtClean="0"/>
              <a:t>Communication Channel</a:t>
            </a:r>
            <a:endParaRPr lang="en-US" dirty="0"/>
          </a:p>
        </p:txBody>
      </p:sp>
      <p:pic>
        <p:nvPicPr>
          <p:cNvPr id="9" name="Picture 4" descr="SDMX logo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212565" y="3314405"/>
            <a:ext cx="1720681" cy="68646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</p:pic>
      <p:sp>
        <p:nvSpPr>
          <p:cNvPr id="10" name="CuadroTexto 9"/>
          <p:cNvSpPr txBox="1"/>
          <p:nvPr/>
        </p:nvSpPr>
        <p:spPr>
          <a:xfrm>
            <a:off x="5959178" y="4082898"/>
            <a:ext cx="21924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Common Language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5715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lantillaCM_blanca_1024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37E3F04E2C18B44848DD71B8098F210" ma:contentTypeVersion="1" ma:contentTypeDescription="Create a new document." ma:contentTypeScope="" ma:versionID="71873b8c3084c7fa070a2bec59fbd44c">
  <xsd:schema xmlns:xsd="http://www.w3.org/2001/XMLSchema" xmlns:xs="http://www.w3.org/2001/XMLSchema" xmlns:p="http://schemas.microsoft.com/office/2006/metadata/properties" xmlns:ns3="c1b1ee6f-1005-4e63-933d-cc4a529ea43a" targetNamespace="http://schemas.microsoft.com/office/2006/metadata/properties" ma:root="true" ma:fieldsID="855aa441b50d77db4b3bb6a4f99501d4" ns3:_="">
    <xsd:import namespace="c1b1ee6f-1005-4e63-933d-cc4a529ea43a"/>
    <xsd:element name="properties">
      <xsd:complexType>
        <xsd:sequence>
          <xsd:element name="documentManagement">
            <xsd:complexType>
              <xsd:all>
                <xsd:element ref="ns3:SharedWithUser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1b1ee6f-1005-4e63-933d-cc4a529ea43a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c1b1ee6f-1005-4e63-933d-cc4a529ea43a">
      <UserInfo>
        <DisplayName>CAMACHO BRAVO CARLOS ALBERTO</DisplayName>
        <AccountId>9</AccountId>
        <AccountType/>
      </UserInfo>
      <UserInfo>
        <DisplayName>BERROSPE MARTINEZ JOSE LUIS</DisplayName>
        <AccountId>11</AccountId>
        <AccountType/>
      </UserInfo>
      <UserInfo>
        <DisplayName>PEUGNET NUÑEZ ALAN JOAQUIN</DisplayName>
        <AccountId>29</AccountId>
        <AccountType/>
      </UserInfo>
    </SharedWithUsers>
  </documentManagement>
</p:properties>
</file>

<file path=customXml/itemProps1.xml><?xml version="1.0" encoding="utf-8"?>
<ds:datastoreItem xmlns:ds="http://schemas.openxmlformats.org/officeDocument/2006/customXml" ds:itemID="{1762EE14-1A1D-4D5B-8437-CF8DBC87913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1b1ee6f-1005-4e63-933d-cc4a529ea43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D52CF58E-B81F-443E-87A1-48AFAE129ECD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5EEBA8C1-25B1-4028-AECA-0B47911758D2}">
  <ds:schemaRefs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purl.org/dc/elements/1.1/"/>
    <ds:schemaRef ds:uri="http://schemas.microsoft.com/office/2006/metadata/properties"/>
    <ds:schemaRef ds:uri="http://schemas.microsoft.com/office/infopath/2007/PartnerControls"/>
    <ds:schemaRef ds:uri="c1b1ee6f-1005-4e63-933d-cc4a529ea43a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5955</TotalTime>
  <Words>967</Words>
  <Application>Microsoft Office PowerPoint</Application>
  <PresentationFormat>On-screen Show (4:3)</PresentationFormat>
  <Paragraphs>130</Paragraphs>
  <Slides>15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plantillaCM_blanca_1024</vt:lpstr>
      <vt:lpstr>SDMX implementation   </vt:lpstr>
      <vt:lpstr>Agenda</vt:lpstr>
      <vt:lpstr>About INEGI</vt:lpstr>
      <vt:lpstr>The story so far…</vt:lpstr>
      <vt:lpstr>The story so far…</vt:lpstr>
      <vt:lpstr>The story so far…</vt:lpstr>
      <vt:lpstr>The story so far…</vt:lpstr>
      <vt:lpstr>Lessons we have learnt</vt:lpstr>
      <vt:lpstr>Lessons we have learnt</vt:lpstr>
      <vt:lpstr>Lessons we have learnt</vt:lpstr>
      <vt:lpstr>Lessons we have learnt</vt:lpstr>
      <vt:lpstr>A suggested adoption roadmap</vt:lpstr>
      <vt:lpstr>A suggested adoption roadmap</vt:lpstr>
      <vt:lpstr>Thank you. (Questions?)  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TREJO LEDESMA JOSE IGNACIO</dc:creator>
  <cp:lastModifiedBy>user</cp:lastModifiedBy>
  <cp:revision>272</cp:revision>
  <dcterms:modified xsi:type="dcterms:W3CDTF">2015-09-29T09:07:07Z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0x010100A37E3F04E2C18B44848DD71B8098F210</vt:lpwstr>
  </property>
  <property fmtid="{D5CDD505-2E9C-101B-9397-08002B2CF9AE}" pid="3" name="IsMyDocuments">
    <vt:bool>true</vt:bool>
  </property>
</Properties>
</file>